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8" roundtripDataSignature="AMtx7miycFpAegkbFdroZJJGOISbmub9Y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6" Type="http://schemas.openxmlformats.org/officeDocument/2006/relationships/slide" Target="slides/slide2.xml"/><Relationship Id="rId18" Type="http://customschemas.google.com/relationships/presentationmetadata" Target="meta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52" name="Shape 52"/>
        <p:cNvGrpSpPr/>
        <p:nvPr/>
      </p:nvGrpSpPr>
      <p:grpSpPr>
        <a:xfrm>
          <a:off x="0" y="0"/>
          <a:ext cx="0" cy="0"/>
          <a:chOff x="0" y="0"/>
          <a:chExt cx="0" cy="0"/>
        </a:xfrm>
      </p:grpSpPr>
      <p:pic>
        <p:nvPicPr>
          <p:cNvPr descr="\\DROBO-FS\QuickDrops\JB\PPTX NG\Droplets\LightingOverlay.png" id="53" name="Google Shape;53;p15"/>
          <p:cNvPicPr preferRelativeResize="0"/>
          <p:nvPr/>
        </p:nvPicPr>
        <p:blipFill rotWithShape="1">
          <a:blip r:embed="rId2">
            <a:alphaModFix amt="30000"/>
          </a:blip>
          <a:srcRect b="0" l="0" r="0" t="0"/>
          <a:stretch/>
        </p:blipFill>
        <p:spPr>
          <a:xfrm>
            <a:off x="0" y="-1"/>
            <a:ext cx="12192003" cy="6858001"/>
          </a:xfrm>
          <a:prstGeom prst="rect">
            <a:avLst/>
          </a:prstGeom>
          <a:noFill/>
          <a:ln>
            <a:noFill/>
          </a:ln>
        </p:spPr>
      </p:pic>
      <p:grpSp>
        <p:nvGrpSpPr>
          <p:cNvPr id="54" name="Google Shape;54;p15"/>
          <p:cNvGrpSpPr/>
          <p:nvPr/>
        </p:nvGrpSpPr>
        <p:grpSpPr>
          <a:xfrm>
            <a:off x="0" y="0"/>
            <a:ext cx="2305051" cy="6858001"/>
            <a:chOff x="0" y="0"/>
            <a:chExt cx="2305051" cy="6858001"/>
          </a:xfrm>
        </p:grpSpPr>
        <p:sp>
          <p:nvSpPr>
            <p:cNvPr id="55" name="Google Shape;55;p15"/>
            <p:cNvSpPr/>
            <p:nvPr/>
          </p:nvSpPr>
          <p:spPr>
            <a:xfrm>
              <a:off x="1209675" y="4763"/>
              <a:ext cx="23813" cy="2181225"/>
            </a:xfrm>
            <a:prstGeom prst="rect">
              <a:avLst/>
            </a:pr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5"/>
            <p:cNvSpPr/>
            <p:nvPr/>
          </p:nvSpPr>
          <p:spPr>
            <a:xfrm>
              <a:off x="1128713" y="217646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5"/>
            <p:cNvSpPr/>
            <p:nvPr/>
          </p:nvSpPr>
          <p:spPr>
            <a:xfrm>
              <a:off x="1123950" y="4021138"/>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5"/>
            <p:cNvSpPr/>
            <p:nvPr/>
          </p:nvSpPr>
          <p:spPr>
            <a:xfrm>
              <a:off x="414338" y="9525"/>
              <a:ext cx="28575" cy="4481513"/>
            </a:xfrm>
            <a:prstGeom prst="rect">
              <a:avLst/>
            </a:pr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5"/>
            <p:cNvSpPr/>
            <p:nvPr/>
          </p:nvSpPr>
          <p:spPr>
            <a:xfrm>
              <a:off x="333375" y="44815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5"/>
            <p:cNvSpPr/>
            <p:nvPr/>
          </p:nvSpPr>
          <p:spPr>
            <a:xfrm>
              <a:off x="190500" y="9525"/>
              <a:ext cx="152400" cy="908050"/>
            </a:xfrm>
            <a:custGeom>
              <a:rect b="b" l="l" r="r" t="t"/>
              <a:pathLst>
                <a:path extrusionOk="0" h="572" w="96">
                  <a:moveTo>
                    <a:pt x="15" y="572"/>
                  </a:moveTo>
                  <a:lnTo>
                    <a:pt x="0" y="566"/>
                  </a:lnTo>
                  <a:lnTo>
                    <a:pt x="81" y="380"/>
                  </a:lnTo>
                  <a:lnTo>
                    <a:pt x="81" y="0"/>
                  </a:lnTo>
                  <a:lnTo>
                    <a:pt x="96" y="0"/>
                  </a:lnTo>
                  <a:lnTo>
                    <a:pt x="96" y="383"/>
                  </a:lnTo>
                  <a:lnTo>
                    <a:pt x="15" y="572"/>
                  </a:lnTo>
                  <a:close/>
                </a:path>
              </a:pathLst>
            </a:custGeom>
            <a:gradFill>
              <a:gsLst>
                <a:gs pos="0">
                  <a:schemeClr val="lt2"/>
                </a:gs>
                <a:gs pos="100000">
                  <a:srgbClr val="3B95DE"/>
                </a:gs>
              </a:gsLst>
              <a:lin ang="5400000" scaled="0"/>
            </a:gradFill>
            <a:ln>
              <a:noFill/>
            </a:ln>
          </p:spPr>
        </p:sp>
        <p:sp>
          <p:nvSpPr>
            <p:cNvPr id="61" name="Google Shape;61;p15"/>
            <p:cNvSpPr/>
            <p:nvPr/>
          </p:nvSpPr>
          <p:spPr>
            <a:xfrm>
              <a:off x="1290638" y="14288"/>
              <a:ext cx="376238" cy="1801813"/>
            </a:xfrm>
            <a:custGeom>
              <a:rect b="b" l="l" r="r" t="t"/>
              <a:pathLst>
                <a:path extrusionOk="0" h="1135" w="237">
                  <a:moveTo>
                    <a:pt x="222" y="1135"/>
                  </a:moveTo>
                  <a:lnTo>
                    <a:pt x="0" y="620"/>
                  </a:lnTo>
                  <a:lnTo>
                    <a:pt x="0" y="0"/>
                  </a:lnTo>
                  <a:lnTo>
                    <a:pt x="18" y="0"/>
                  </a:lnTo>
                  <a:lnTo>
                    <a:pt x="18" y="617"/>
                  </a:lnTo>
                  <a:lnTo>
                    <a:pt x="237" y="1129"/>
                  </a:lnTo>
                  <a:lnTo>
                    <a:pt x="222" y="1135"/>
                  </a:lnTo>
                  <a:close/>
                </a:path>
              </a:pathLst>
            </a:custGeom>
            <a:gradFill>
              <a:gsLst>
                <a:gs pos="0">
                  <a:schemeClr val="lt2"/>
                </a:gs>
                <a:gs pos="100000">
                  <a:srgbClr val="3B95DE"/>
                </a:gs>
              </a:gsLst>
              <a:lin ang="5400000" scaled="0"/>
            </a:gradFill>
            <a:ln>
              <a:noFill/>
            </a:ln>
          </p:spPr>
        </p:sp>
        <p:sp>
          <p:nvSpPr>
            <p:cNvPr id="62" name="Google Shape;62;p15"/>
            <p:cNvSpPr/>
            <p:nvPr/>
          </p:nvSpPr>
          <p:spPr>
            <a:xfrm>
              <a:off x="1600200" y="1801813"/>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5"/>
            <p:cNvSpPr/>
            <p:nvPr/>
          </p:nvSpPr>
          <p:spPr>
            <a:xfrm>
              <a:off x="1381125" y="9525"/>
              <a:ext cx="371475" cy="1425575"/>
            </a:xfrm>
            <a:custGeom>
              <a:rect b="b" l="l" r="r" t="t"/>
              <a:pathLst>
                <a:path extrusionOk="0" h="898" w="234">
                  <a:moveTo>
                    <a:pt x="219" y="898"/>
                  </a:moveTo>
                  <a:lnTo>
                    <a:pt x="0" y="383"/>
                  </a:lnTo>
                  <a:lnTo>
                    <a:pt x="0" y="0"/>
                  </a:lnTo>
                  <a:lnTo>
                    <a:pt x="15" y="0"/>
                  </a:lnTo>
                  <a:lnTo>
                    <a:pt x="15" y="380"/>
                  </a:lnTo>
                  <a:lnTo>
                    <a:pt x="234" y="892"/>
                  </a:lnTo>
                  <a:lnTo>
                    <a:pt x="219" y="898"/>
                  </a:lnTo>
                  <a:close/>
                </a:path>
              </a:pathLst>
            </a:custGeom>
            <a:gradFill>
              <a:gsLst>
                <a:gs pos="0">
                  <a:schemeClr val="lt2"/>
                </a:gs>
                <a:gs pos="100000">
                  <a:srgbClr val="3B95DE"/>
                </a:gs>
              </a:gsLst>
              <a:lin ang="5400000" scaled="0"/>
            </a:gradFill>
            <a:ln>
              <a:noFill/>
            </a:ln>
          </p:spPr>
        </p:sp>
        <p:sp>
          <p:nvSpPr>
            <p:cNvPr id="64" name="Google Shape;64;p15"/>
            <p:cNvSpPr/>
            <p:nvPr/>
          </p:nvSpPr>
          <p:spPr>
            <a:xfrm>
              <a:off x="1643063" y="0"/>
              <a:ext cx="152400" cy="912813"/>
            </a:xfrm>
            <a:custGeom>
              <a:rect b="b" l="l" r="r" t="t"/>
              <a:pathLst>
                <a:path extrusionOk="0" h="575" w="96">
                  <a:moveTo>
                    <a:pt x="96" y="575"/>
                  </a:moveTo>
                  <a:lnTo>
                    <a:pt x="78" y="575"/>
                  </a:lnTo>
                  <a:lnTo>
                    <a:pt x="78" y="192"/>
                  </a:lnTo>
                  <a:lnTo>
                    <a:pt x="0" y="6"/>
                  </a:lnTo>
                  <a:lnTo>
                    <a:pt x="15" y="0"/>
                  </a:lnTo>
                  <a:lnTo>
                    <a:pt x="96" y="189"/>
                  </a:lnTo>
                  <a:lnTo>
                    <a:pt x="96" y="575"/>
                  </a:lnTo>
                  <a:close/>
                </a:path>
              </a:pathLst>
            </a:custGeom>
            <a:gradFill>
              <a:gsLst>
                <a:gs pos="0">
                  <a:schemeClr val="lt2"/>
                </a:gs>
                <a:gs pos="100000">
                  <a:srgbClr val="3B95DE"/>
                </a:gs>
              </a:gsLst>
              <a:lin ang="5400000" scaled="0"/>
            </a:gradFill>
            <a:ln>
              <a:noFill/>
            </a:ln>
          </p:spPr>
        </p:sp>
        <p:sp>
          <p:nvSpPr>
            <p:cNvPr id="65" name="Google Shape;65;p15"/>
            <p:cNvSpPr/>
            <p:nvPr/>
          </p:nvSpPr>
          <p:spPr>
            <a:xfrm>
              <a:off x="1685925" y="14208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5"/>
            <p:cNvSpPr/>
            <p:nvPr/>
          </p:nvSpPr>
          <p:spPr>
            <a:xfrm>
              <a:off x="1685925" y="9032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5"/>
            <p:cNvSpPr/>
            <p:nvPr/>
          </p:nvSpPr>
          <p:spPr>
            <a:xfrm>
              <a:off x="1743075" y="4763"/>
              <a:ext cx="419100" cy="522288"/>
            </a:xfrm>
            <a:custGeom>
              <a:rect b="b" l="l" r="r" t="t"/>
              <a:pathLst>
                <a:path extrusionOk="0" h="329" w="264">
                  <a:moveTo>
                    <a:pt x="252" y="329"/>
                  </a:moveTo>
                  <a:lnTo>
                    <a:pt x="45" y="120"/>
                  </a:lnTo>
                  <a:lnTo>
                    <a:pt x="0" y="6"/>
                  </a:lnTo>
                  <a:lnTo>
                    <a:pt x="15" y="0"/>
                  </a:lnTo>
                  <a:lnTo>
                    <a:pt x="60" y="111"/>
                  </a:lnTo>
                  <a:lnTo>
                    <a:pt x="264" y="317"/>
                  </a:lnTo>
                  <a:lnTo>
                    <a:pt x="252" y="329"/>
                  </a:lnTo>
                  <a:close/>
                </a:path>
              </a:pathLst>
            </a:custGeom>
            <a:gradFill>
              <a:gsLst>
                <a:gs pos="0">
                  <a:schemeClr val="lt2"/>
                </a:gs>
                <a:gs pos="100000">
                  <a:srgbClr val="3B95DE"/>
                </a:gs>
              </a:gsLst>
              <a:lin ang="5400000" scaled="0"/>
            </a:gradFill>
            <a:ln>
              <a:noFill/>
            </a:ln>
          </p:spPr>
        </p:sp>
        <p:sp>
          <p:nvSpPr>
            <p:cNvPr id="68" name="Google Shape;68;p15"/>
            <p:cNvSpPr/>
            <p:nvPr/>
          </p:nvSpPr>
          <p:spPr>
            <a:xfrm>
              <a:off x="2119313" y="488950"/>
              <a:ext cx="161925" cy="147638"/>
            </a:xfrm>
            <a:custGeom>
              <a:rect b="b" l="l" r="r" t="t"/>
              <a:pathLst>
                <a:path extrusionOk="0" h="31" w="34">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5"/>
            <p:cNvSpPr/>
            <p:nvPr/>
          </p:nvSpPr>
          <p:spPr>
            <a:xfrm>
              <a:off x="952500" y="4763"/>
              <a:ext cx="152400" cy="908050"/>
            </a:xfrm>
            <a:custGeom>
              <a:rect b="b" l="l" r="r" t="t"/>
              <a:pathLst>
                <a:path extrusionOk="0" h="572" w="96">
                  <a:moveTo>
                    <a:pt x="15" y="572"/>
                  </a:moveTo>
                  <a:lnTo>
                    <a:pt x="0" y="572"/>
                  </a:lnTo>
                  <a:lnTo>
                    <a:pt x="0" y="189"/>
                  </a:lnTo>
                  <a:lnTo>
                    <a:pt x="81" y="0"/>
                  </a:lnTo>
                  <a:lnTo>
                    <a:pt x="96" y="6"/>
                  </a:lnTo>
                  <a:lnTo>
                    <a:pt x="15" y="192"/>
                  </a:lnTo>
                  <a:lnTo>
                    <a:pt x="15" y="572"/>
                  </a:lnTo>
                  <a:close/>
                </a:path>
              </a:pathLst>
            </a:custGeom>
            <a:gradFill>
              <a:gsLst>
                <a:gs pos="0">
                  <a:schemeClr val="lt2"/>
                </a:gs>
                <a:gs pos="100000">
                  <a:srgbClr val="3B95DE"/>
                </a:gs>
              </a:gsLst>
              <a:lin ang="5400000" scaled="0"/>
            </a:gradFill>
            <a:ln>
              <a:noFill/>
            </a:ln>
          </p:spPr>
        </p:sp>
        <p:sp>
          <p:nvSpPr>
            <p:cNvPr id="70" name="Google Shape;70;p15"/>
            <p:cNvSpPr/>
            <p:nvPr/>
          </p:nvSpPr>
          <p:spPr>
            <a:xfrm>
              <a:off x="866775" y="9032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5"/>
            <p:cNvSpPr/>
            <p:nvPr/>
          </p:nvSpPr>
          <p:spPr>
            <a:xfrm>
              <a:off x="890588" y="155416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5"/>
            <p:cNvSpPr/>
            <p:nvPr/>
          </p:nvSpPr>
          <p:spPr>
            <a:xfrm>
              <a:off x="738188" y="5622925"/>
              <a:ext cx="338138" cy="1216025"/>
            </a:xfrm>
            <a:custGeom>
              <a:rect b="b" l="l" r="r" t="t"/>
              <a:pathLst>
                <a:path extrusionOk="0" h="766" w="213">
                  <a:moveTo>
                    <a:pt x="213" y="766"/>
                  </a:moveTo>
                  <a:lnTo>
                    <a:pt x="195" y="766"/>
                  </a:lnTo>
                  <a:lnTo>
                    <a:pt x="195" y="464"/>
                  </a:lnTo>
                  <a:lnTo>
                    <a:pt x="0" y="6"/>
                  </a:lnTo>
                  <a:lnTo>
                    <a:pt x="12" y="0"/>
                  </a:lnTo>
                  <a:lnTo>
                    <a:pt x="213" y="461"/>
                  </a:lnTo>
                  <a:lnTo>
                    <a:pt x="213" y="766"/>
                  </a:lnTo>
                  <a:close/>
                </a:path>
              </a:pathLst>
            </a:custGeom>
            <a:gradFill>
              <a:gsLst>
                <a:gs pos="0">
                  <a:schemeClr val="lt2"/>
                </a:gs>
                <a:gs pos="100000">
                  <a:srgbClr val="3B95DE"/>
                </a:gs>
              </a:gsLst>
              <a:lin ang="5400000" scaled="0"/>
            </a:gradFill>
            <a:ln>
              <a:noFill/>
            </a:ln>
          </p:spPr>
        </p:sp>
        <p:sp>
          <p:nvSpPr>
            <p:cNvPr id="73" name="Google Shape;73;p15"/>
            <p:cNvSpPr/>
            <p:nvPr/>
          </p:nvSpPr>
          <p:spPr>
            <a:xfrm>
              <a:off x="647700" y="5480050"/>
              <a:ext cx="157163" cy="157163"/>
            </a:xfrm>
            <a:custGeom>
              <a:rect b="b" l="l" r="r" t="t"/>
              <a:pathLst>
                <a:path extrusionOk="0" h="33" w="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5"/>
            <p:cNvSpPr/>
            <p:nvPr/>
          </p:nvSpPr>
          <p:spPr>
            <a:xfrm>
              <a:off x="66675" y="903288"/>
              <a:ext cx="190500" cy="190500"/>
            </a:xfrm>
            <a:custGeom>
              <a:rect b="b" l="l" r="r" t="t"/>
              <a:pathLst>
                <a:path extrusionOk="0" h="40" w="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5"/>
            <p:cNvSpPr/>
            <p:nvPr/>
          </p:nvSpPr>
          <p:spPr>
            <a:xfrm>
              <a:off x="0" y="3897313"/>
              <a:ext cx="133350" cy="266700"/>
            </a:xfrm>
            <a:custGeom>
              <a:rect b="b" l="l" r="r" t="t"/>
              <a:pathLst>
                <a:path extrusionOk="0" h="168" w="84">
                  <a:moveTo>
                    <a:pt x="69" y="168"/>
                  </a:moveTo>
                  <a:lnTo>
                    <a:pt x="0" y="6"/>
                  </a:lnTo>
                  <a:lnTo>
                    <a:pt x="12" y="0"/>
                  </a:lnTo>
                  <a:lnTo>
                    <a:pt x="84" y="162"/>
                  </a:lnTo>
                  <a:lnTo>
                    <a:pt x="69" y="168"/>
                  </a:lnTo>
                  <a:close/>
                </a:path>
              </a:pathLst>
            </a:custGeom>
            <a:gradFill>
              <a:gsLst>
                <a:gs pos="0">
                  <a:schemeClr val="lt2"/>
                </a:gs>
                <a:gs pos="100000">
                  <a:srgbClr val="3B95DE"/>
                </a:gs>
              </a:gsLst>
              <a:lin ang="5400000" scaled="0"/>
            </a:gradFill>
            <a:ln>
              <a:noFill/>
            </a:ln>
          </p:spPr>
        </p:sp>
        <p:sp>
          <p:nvSpPr>
            <p:cNvPr id="76" name="Google Shape;76;p15"/>
            <p:cNvSpPr/>
            <p:nvPr/>
          </p:nvSpPr>
          <p:spPr>
            <a:xfrm>
              <a:off x="66675" y="4149725"/>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5"/>
            <p:cNvSpPr/>
            <p:nvPr/>
          </p:nvSpPr>
          <p:spPr>
            <a:xfrm>
              <a:off x="0" y="1644650"/>
              <a:ext cx="133350" cy="269875"/>
            </a:xfrm>
            <a:custGeom>
              <a:rect b="b" l="l" r="r" t="t"/>
              <a:pathLst>
                <a:path extrusionOk="0" h="170" w="84">
                  <a:moveTo>
                    <a:pt x="12" y="170"/>
                  </a:moveTo>
                  <a:lnTo>
                    <a:pt x="0" y="164"/>
                  </a:lnTo>
                  <a:lnTo>
                    <a:pt x="69" y="0"/>
                  </a:lnTo>
                  <a:lnTo>
                    <a:pt x="84" y="6"/>
                  </a:lnTo>
                  <a:lnTo>
                    <a:pt x="12" y="170"/>
                  </a:lnTo>
                  <a:close/>
                </a:path>
              </a:pathLst>
            </a:custGeom>
            <a:gradFill>
              <a:gsLst>
                <a:gs pos="0">
                  <a:schemeClr val="lt2"/>
                </a:gs>
                <a:gs pos="100000">
                  <a:srgbClr val="3B95DE"/>
                </a:gs>
              </a:gsLst>
              <a:lin ang="5400000" scaled="0"/>
            </a:gradFill>
            <a:ln>
              <a:noFill/>
            </a:ln>
          </p:spPr>
        </p:sp>
        <p:sp>
          <p:nvSpPr>
            <p:cNvPr id="78" name="Google Shape;78;p15"/>
            <p:cNvSpPr/>
            <p:nvPr/>
          </p:nvSpPr>
          <p:spPr>
            <a:xfrm>
              <a:off x="66675" y="146843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5"/>
            <p:cNvSpPr/>
            <p:nvPr/>
          </p:nvSpPr>
          <p:spPr>
            <a:xfrm>
              <a:off x="695325" y="4763"/>
              <a:ext cx="309563" cy="1558925"/>
            </a:xfrm>
            <a:custGeom>
              <a:rect b="b" l="l" r="r" t="t"/>
              <a:pathLst>
                <a:path extrusionOk="0" h="982" w="195">
                  <a:moveTo>
                    <a:pt x="195" y="982"/>
                  </a:moveTo>
                  <a:lnTo>
                    <a:pt x="177" y="982"/>
                  </a:lnTo>
                  <a:lnTo>
                    <a:pt x="177" y="805"/>
                  </a:lnTo>
                  <a:lnTo>
                    <a:pt x="0" y="629"/>
                  </a:lnTo>
                  <a:lnTo>
                    <a:pt x="0" y="0"/>
                  </a:lnTo>
                  <a:lnTo>
                    <a:pt x="18" y="0"/>
                  </a:lnTo>
                  <a:lnTo>
                    <a:pt x="18" y="623"/>
                  </a:lnTo>
                  <a:lnTo>
                    <a:pt x="195" y="796"/>
                  </a:lnTo>
                  <a:lnTo>
                    <a:pt x="195" y="982"/>
                  </a:lnTo>
                  <a:close/>
                </a:path>
              </a:pathLst>
            </a:custGeom>
            <a:gradFill>
              <a:gsLst>
                <a:gs pos="0">
                  <a:schemeClr val="lt2"/>
                </a:gs>
                <a:gs pos="100000">
                  <a:srgbClr val="3B95DE"/>
                </a:gs>
              </a:gsLst>
              <a:lin ang="5400000" scaled="0"/>
            </a:gradFill>
            <a:ln>
              <a:noFill/>
            </a:ln>
          </p:spPr>
        </p:sp>
        <p:sp>
          <p:nvSpPr>
            <p:cNvPr id="80" name="Google Shape;80;p15"/>
            <p:cNvSpPr/>
            <p:nvPr/>
          </p:nvSpPr>
          <p:spPr>
            <a:xfrm>
              <a:off x="57150" y="4881563"/>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5"/>
            <p:cNvSpPr/>
            <p:nvPr/>
          </p:nvSpPr>
          <p:spPr>
            <a:xfrm>
              <a:off x="138113" y="5060950"/>
              <a:ext cx="304800" cy="1778000"/>
            </a:xfrm>
            <a:custGeom>
              <a:rect b="b" l="l" r="r" t="t"/>
              <a:pathLst>
                <a:path extrusionOk="0" h="1120" w="192">
                  <a:moveTo>
                    <a:pt x="192" y="1120"/>
                  </a:moveTo>
                  <a:lnTo>
                    <a:pt x="177" y="1120"/>
                  </a:lnTo>
                  <a:lnTo>
                    <a:pt x="177" y="360"/>
                  </a:lnTo>
                  <a:lnTo>
                    <a:pt x="0" y="183"/>
                  </a:lnTo>
                  <a:lnTo>
                    <a:pt x="0" y="0"/>
                  </a:lnTo>
                  <a:lnTo>
                    <a:pt x="15" y="0"/>
                  </a:lnTo>
                  <a:lnTo>
                    <a:pt x="15" y="177"/>
                  </a:lnTo>
                  <a:lnTo>
                    <a:pt x="192" y="354"/>
                  </a:lnTo>
                  <a:lnTo>
                    <a:pt x="192" y="1120"/>
                  </a:lnTo>
                  <a:close/>
                </a:path>
              </a:pathLst>
            </a:custGeom>
            <a:gradFill>
              <a:gsLst>
                <a:gs pos="0">
                  <a:schemeClr val="lt2"/>
                </a:gs>
                <a:gs pos="100000">
                  <a:srgbClr val="3B95DE"/>
                </a:gs>
              </a:gsLst>
              <a:lin ang="5400000" scaled="0"/>
            </a:gradFill>
            <a:ln>
              <a:noFill/>
            </a:ln>
          </p:spPr>
        </p:sp>
        <p:sp>
          <p:nvSpPr>
            <p:cNvPr id="82" name="Google Shape;82;p15"/>
            <p:cNvSpPr/>
            <p:nvPr/>
          </p:nvSpPr>
          <p:spPr>
            <a:xfrm>
              <a:off x="561975" y="6430963"/>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5"/>
            <p:cNvSpPr/>
            <p:nvPr/>
          </p:nvSpPr>
          <p:spPr>
            <a:xfrm>
              <a:off x="642938" y="6610350"/>
              <a:ext cx="23813" cy="242888"/>
            </a:xfrm>
            <a:prstGeom prst="rect">
              <a:avLst/>
            </a:pr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5"/>
            <p:cNvSpPr/>
            <p:nvPr/>
          </p:nvSpPr>
          <p:spPr>
            <a:xfrm>
              <a:off x="76200" y="6430963"/>
              <a:ext cx="190500" cy="188913"/>
            </a:xfrm>
            <a:custGeom>
              <a:rect b="b" l="l" r="r" t="t"/>
              <a:pathLst>
                <a:path extrusionOk="0" h="40" w="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5"/>
            <p:cNvSpPr/>
            <p:nvPr/>
          </p:nvSpPr>
          <p:spPr>
            <a:xfrm>
              <a:off x="0" y="5978525"/>
              <a:ext cx="190500" cy="461963"/>
            </a:xfrm>
            <a:custGeom>
              <a:rect b="b" l="l" r="r" t="t"/>
              <a:pathLst>
                <a:path extrusionOk="0" h="291" w="120">
                  <a:moveTo>
                    <a:pt x="120" y="291"/>
                  </a:moveTo>
                  <a:lnTo>
                    <a:pt x="105" y="291"/>
                  </a:lnTo>
                  <a:lnTo>
                    <a:pt x="105" y="114"/>
                  </a:lnTo>
                  <a:lnTo>
                    <a:pt x="0" y="9"/>
                  </a:lnTo>
                  <a:lnTo>
                    <a:pt x="12" y="0"/>
                  </a:lnTo>
                  <a:lnTo>
                    <a:pt x="120" y="108"/>
                  </a:lnTo>
                  <a:lnTo>
                    <a:pt x="120" y="291"/>
                  </a:lnTo>
                  <a:close/>
                </a:path>
              </a:pathLst>
            </a:custGeom>
            <a:gradFill>
              <a:gsLst>
                <a:gs pos="0">
                  <a:schemeClr val="lt2"/>
                </a:gs>
                <a:gs pos="100000">
                  <a:srgbClr val="3B95DE"/>
                </a:gs>
              </a:gsLst>
              <a:lin ang="5400000" scaled="0"/>
            </a:gradFill>
            <a:ln>
              <a:noFill/>
            </a:ln>
          </p:spPr>
        </p:sp>
        <p:sp>
          <p:nvSpPr>
            <p:cNvPr id="86" name="Google Shape;86;p15"/>
            <p:cNvSpPr/>
            <p:nvPr/>
          </p:nvSpPr>
          <p:spPr>
            <a:xfrm>
              <a:off x="1014413" y="1801813"/>
              <a:ext cx="214313" cy="755650"/>
            </a:xfrm>
            <a:custGeom>
              <a:rect b="b" l="l" r="r" t="t"/>
              <a:pathLst>
                <a:path extrusionOk="0" h="476" w="135">
                  <a:moveTo>
                    <a:pt x="12" y="476"/>
                  </a:moveTo>
                  <a:lnTo>
                    <a:pt x="0" y="476"/>
                  </a:lnTo>
                  <a:lnTo>
                    <a:pt x="0" y="128"/>
                  </a:lnTo>
                  <a:lnTo>
                    <a:pt x="126" y="0"/>
                  </a:lnTo>
                  <a:lnTo>
                    <a:pt x="135" y="9"/>
                  </a:lnTo>
                  <a:lnTo>
                    <a:pt x="12" y="131"/>
                  </a:lnTo>
                  <a:lnTo>
                    <a:pt x="12" y="476"/>
                  </a:lnTo>
                  <a:close/>
                </a:path>
              </a:pathLst>
            </a:custGeom>
            <a:gradFill>
              <a:gsLst>
                <a:gs pos="0">
                  <a:schemeClr val="lt2"/>
                </a:gs>
                <a:gs pos="100000">
                  <a:srgbClr val="3B95DE"/>
                </a:gs>
              </a:gsLst>
              <a:lin ang="5400000" scaled="0"/>
            </a:gradFill>
            <a:ln>
              <a:noFill/>
            </a:ln>
          </p:spPr>
        </p:sp>
        <p:sp>
          <p:nvSpPr>
            <p:cNvPr id="87" name="Google Shape;87;p15"/>
            <p:cNvSpPr/>
            <p:nvPr/>
          </p:nvSpPr>
          <p:spPr>
            <a:xfrm>
              <a:off x="938213" y="2547938"/>
              <a:ext cx="166688" cy="160338"/>
            </a:xfrm>
            <a:custGeom>
              <a:rect b="b" l="l" r="r" t="t"/>
              <a:pathLst>
                <a:path extrusionOk="0" h="34" w="35">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5"/>
            <p:cNvSpPr/>
            <p:nvPr/>
          </p:nvSpPr>
          <p:spPr>
            <a:xfrm>
              <a:off x="595313" y="4763"/>
              <a:ext cx="638175" cy="4025900"/>
            </a:xfrm>
            <a:custGeom>
              <a:rect b="b" l="l" r="r" t="t"/>
              <a:pathLst>
                <a:path extrusionOk="0" h="2536" w="402">
                  <a:moveTo>
                    <a:pt x="402" y="2536"/>
                  </a:moveTo>
                  <a:lnTo>
                    <a:pt x="387" y="2536"/>
                  </a:lnTo>
                  <a:lnTo>
                    <a:pt x="387" y="2311"/>
                  </a:lnTo>
                  <a:lnTo>
                    <a:pt x="0" y="1925"/>
                  </a:lnTo>
                  <a:lnTo>
                    <a:pt x="0" y="0"/>
                  </a:lnTo>
                  <a:lnTo>
                    <a:pt x="15" y="0"/>
                  </a:lnTo>
                  <a:lnTo>
                    <a:pt x="15" y="1916"/>
                  </a:lnTo>
                  <a:lnTo>
                    <a:pt x="402" y="2302"/>
                  </a:lnTo>
                  <a:lnTo>
                    <a:pt x="402" y="2536"/>
                  </a:lnTo>
                  <a:close/>
                </a:path>
              </a:pathLst>
            </a:custGeom>
            <a:gradFill>
              <a:gsLst>
                <a:gs pos="0">
                  <a:schemeClr val="lt2"/>
                </a:gs>
                <a:gs pos="100000">
                  <a:srgbClr val="3B95DE"/>
                </a:gs>
              </a:gsLst>
              <a:lin ang="5400000" scaled="0"/>
            </a:gradFill>
            <a:ln>
              <a:noFill/>
            </a:ln>
          </p:spPr>
        </p:sp>
        <p:sp>
          <p:nvSpPr>
            <p:cNvPr id="89" name="Google Shape;89;p15"/>
            <p:cNvSpPr/>
            <p:nvPr/>
          </p:nvSpPr>
          <p:spPr>
            <a:xfrm>
              <a:off x="1223963" y="1382713"/>
              <a:ext cx="142875" cy="476250"/>
            </a:xfrm>
            <a:custGeom>
              <a:rect b="b" l="l" r="r" t="t"/>
              <a:pathLst>
                <a:path extrusionOk="0" h="300" w="90">
                  <a:moveTo>
                    <a:pt x="90" y="300"/>
                  </a:moveTo>
                  <a:lnTo>
                    <a:pt x="78" y="300"/>
                  </a:lnTo>
                  <a:lnTo>
                    <a:pt x="78" y="84"/>
                  </a:lnTo>
                  <a:lnTo>
                    <a:pt x="0" y="9"/>
                  </a:lnTo>
                  <a:lnTo>
                    <a:pt x="9" y="0"/>
                  </a:lnTo>
                  <a:lnTo>
                    <a:pt x="90" y="81"/>
                  </a:lnTo>
                  <a:lnTo>
                    <a:pt x="90" y="300"/>
                  </a:lnTo>
                  <a:close/>
                </a:path>
              </a:pathLst>
            </a:custGeom>
            <a:gradFill>
              <a:gsLst>
                <a:gs pos="0">
                  <a:schemeClr val="lt2"/>
                </a:gs>
                <a:gs pos="100000">
                  <a:srgbClr val="3B95DE"/>
                </a:gs>
              </a:gsLst>
              <a:lin ang="5400000" scaled="0"/>
            </a:gradFill>
            <a:ln>
              <a:noFill/>
            </a:ln>
          </p:spPr>
        </p:sp>
        <p:sp>
          <p:nvSpPr>
            <p:cNvPr id="90" name="Google Shape;90;p15"/>
            <p:cNvSpPr/>
            <p:nvPr/>
          </p:nvSpPr>
          <p:spPr>
            <a:xfrm>
              <a:off x="1300163" y="1849438"/>
              <a:ext cx="109538" cy="107950"/>
            </a:xfrm>
            <a:custGeom>
              <a:rect b="b" l="l" r="r" t="t"/>
              <a:pathLst>
                <a:path extrusionOk="0" h="23" w="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5"/>
            <p:cNvSpPr/>
            <p:nvPr/>
          </p:nvSpPr>
          <p:spPr>
            <a:xfrm>
              <a:off x="280988" y="3417888"/>
              <a:ext cx="142875" cy="474663"/>
            </a:xfrm>
            <a:custGeom>
              <a:rect b="b" l="l" r="r" t="t"/>
              <a:pathLst>
                <a:path extrusionOk="0" h="299" w="90">
                  <a:moveTo>
                    <a:pt x="12" y="299"/>
                  </a:moveTo>
                  <a:lnTo>
                    <a:pt x="0" y="299"/>
                  </a:lnTo>
                  <a:lnTo>
                    <a:pt x="0" y="80"/>
                  </a:lnTo>
                  <a:lnTo>
                    <a:pt x="81" y="0"/>
                  </a:lnTo>
                  <a:lnTo>
                    <a:pt x="90" y="8"/>
                  </a:lnTo>
                  <a:lnTo>
                    <a:pt x="12" y="83"/>
                  </a:lnTo>
                  <a:lnTo>
                    <a:pt x="12" y="299"/>
                  </a:lnTo>
                  <a:close/>
                </a:path>
              </a:pathLst>
            </a:custGeom>
            <a:gradFill>
              <a:gsLst>
                <a:gs pos="0">
                  <a:schemeClr val="lt2"/>
                </a:gs>
                <a:gs pos="100000">
                  <a:srgbClr val="3B95DE"/>
                </a:gs>
              </a:gsLst>
              <a:lin ang="5400000" scaled="0"/>
            </a:gradFill>
            <a:ln>
              <a:noFill/>
            </a:ln>
          </p:spPr>
        </p:sp>
        <p:sp>
          <p:nvSpPr>
            <p:cNvPr id="92" name="Google Shape;92;p15"/>
            <p:cNvSpPr/>
            <p:nvPr/>
          </p:nvSpPr>
          <p:spPr>
            <a:xfrm>
              <a:off x="238125" y="3883025"/>
              <a:ext cx="109538" cy="109538"/>
            </a:xfrm>
            <a:custGeom>
              <a:rect b="b" l="l" r="r" t="t"/>
              <a:pathLst>
                <a:path extrusionOk="0" h="23" w="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5"/>
            <p:cNvSpPr/>
            <p:nvPr/>
          </p:nvSpPr>
          <p:spPr>
            <a:xfrm>
              <a:off x="4763" y="2166938"/>
              <a:ext cx="114300" cy="452438"/>
            </a:xfrm>
            <a:custGeom>
              <a:rect b="b" l="l" r="r" t="t"/>
              <a:pathLst>
                <a:path extrusionOk="0" h="285" w="72">
                  <a:moveTo>
                    <a:pt x="6" y="285"/>
                  </a:moveTo>
                  <a:lnTo>
                    <a:pt x="0" y="276"/>
                  </a:lnTo>
                  <a:lnTo>
                    <a:pt x="60" y="216"/>
                  </a:lnTo>
                  <a:lnTo>
                    <a:pt x="60" y="0"/>
                  </a:lnTo>
                  <a:lnTo>
                    <a:pt x="72" y="0"/>
                  </a:lnTo>
                  <a:lnTo>
                    <a:pt x="72" y="222"/>
                  </a:lnTo>
                  <a:lnTo>
                    <a:pt x="6" y="285"/>
                  </a:lnTo>
                  <a:close/>
                </a:path>
              </a:pathLst>
            </a:custGeom>
            <a:gradFill>
              <a:gsLst>
                <a:gs pos="0">
                  <a:schemeClr val="lt2"/>
                </a:gs>
                <a:gs pos="100000">
                  <a:srgbClr val="3B95DE"/>
                </a:gs>
              </a:gsLst>
              <a:lin ang="5400000" scaled="0"/>
            </a:gradFill>
            <a:ln>
              <a:noFill/>
            </a:ln>
          </p:spPr>
        </p:sp>
        <p:sp>
          <p:nvSpPr>
            <p:cNvPr id="94" name="Google Shape;94;p15"/>
            <p:cNvSpPr/>
            <p:nvPr/>
          </p:nvSpPr>
          <p:spPr>
            <a:xfrm>
              <a:off x="52388" y="2066925"/>
              <a:ext cx="109538" cy="109538"/>
            </a:xfrm>
            <a:custGeom>
              <a:rect b="b" l="l" r="r" t="t"/>
              <a:pathLst>
                <a:path extrusionOk="0" h="23" w="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5"/>
            <p:cNvSpPr/>
            <p:nvPr/>
          </p:nvSpPr>
          <p:spPr>
            <a:xfrm>
              <a:off x="1228725" y="4662488"/>
              <a:ext cx="23813" cy="2181225"/>
            </a:xfrm>
            <a:prstGeom prst="rect">
              <a:avLst/>
            </a:pr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5"/>
            <p:cNvSpPr/>
            <p:nvPr/>
          </p:nvSpPr>
          <p:spPr>
            <a:xfrm>
              <a:off x="1319213" y="5041900"/>
              <a:ext cx="371475" cy="1801813"/>
            </a:xfrm>
            <a:custGeom>
              <a:rect b="b" l="l" r="r" t="t"/>
              <a:pathLst>
                <a:path extrusionOk="0" h="1135" w="234">
                  <a:moveTo>
                    <a:pt x="15" y="1135"/>
                  </a:moveTo>
                  <a:lnTo>
                    <a:pt x="0" y="1135"/>
                  </a:lnTo>
                  <a:lnTo>
                    <a:pt x="0" y="515"/>
                  </a:lnTo>
                  <a:lnTo>
                    <a:pt x="0" y="512"/>
                  </a:lnTo>
                  <a:lnTo>
                    <a:pt x="219" y="0"/>
                  </a:lnTo>
                  <a:lnTo>
                    <a:pt x="234" y="6"/>
                  </a:lnTo>
                  <a:lnTo>
                    <a:pt x="15" y="518"/>
                  </a:lnTo>
                  <a:lnTo>
                    <a:pt x="15" y="1135"/>
                  </a:lnTo>
                  <a:close/>
                </a:path>
              </a:pathLst>
            </a:custGeom>
            <a:gradFill>
              <a:gsLst>
                <a:gs pos="0">
                  <a:schemeClr val="lt2"/>
                </a:gs>
                <a:gs pos="100000">
                  <a:srgbClr val="3B95DE"/>
                </a:gs>
              </a:gsLst>
              <a:lin ang="5400000" scaled="0"/>
            </a:gradFill>
            <a:ln>
              <a:noFill/>
            </a:ln>
          </p:spPr>
        </p:sp>
        <p:sp>
          <p:nvSpPr>
            <p:cNvPr id="97" name="Google Shape;97;p15"/>
            <p:cNvSpPr/>
            <p:nvPr/>
          </p:nvSpPr>
          <p:spPr>
            <a:xfrm>
              <a:off x="1147763" y="44815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5"/>
            <p:cNvSpPr/>
            <p:nvPr/>
          </p:nvSpPr>
          <p:spPr>
            <a:xfrm>
              <a:off x="819150" y="3983038"/>
              <a:ext cx="347663" cy="2860675"/>
            </a:xfrm>
            <a:custGeom>
              <a:rect b="b" l="l" r="r" t="t"/>
              <a:pathLst>
                <a:path extrusionOk="0" h="1802" w="219">
                  <a:moveTo>
                    <a:pt x="219" y="1802"/>
                  </a:moveTo>
                  <a:lnTo>
                    <a:pt x="201" y="1802"/>
                  </a:lnTo>
                  <a:lnTo>
                    <a:pt x="201" y="1185"/>
                  </a:lnTo>
                  <a:lnTo>
                    <a:pt x="0" y="3"/>
                  </a:lnTo>
                  <a:lnTo>
                    <a:pt x="15" y="0"/>
                  </a:lnTo>
                  <a:lnTo>
                    <a:pt x="219" y="1185"/>
                  </a:lnTo>
                  <a:lnTo>
                    <a:pt x="219" y="1802"/>
                  </a:lnTo>
                  <a:close/>
                </a:path>
              </a:pathLst>
            </a:custGeom>
            <a:gradFill>
              <a:gsLst>
                <a:gs pos="0">
                  <a:schemeClr val="lt2"/>
                </a:gs>
                <a:gs pos="100000">
                  <a:srgbClr val="3B95DE"/>
                </a:gs>
              </a:gsLst>
              <a:lin ang="5400000" scaled="0"/>
            </a:gradFill>
            <a:ln>
              <a:noFill/>
            </a:ln>
          </p:spPr>
        </p:sp>
        <p:sp>
          <p:nvSpPr>
            <p:cNvPr id="99" name="Google Shape;99;p15"/>
            <p:cNvSpPr/>
            <p:nvPr/>
          </p:nvSpPr>
          <p:spPr>
            <a:xfrm>
              <a:off x="728663" y="3806825"/>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5"/>
            <p:cNvSpPr/>
            <p:nvPr/>
          </p:nvSpPr>
          <p:spPr>
            <a:xfrm>
              <a:off x="1624013" y="4867275"/>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5"/>
            <p:cNvSpPr/>
            <p:nvPr/>
          </p:nvSpPr>
          <p:spPr>
            <a:xfrm>
              <a:off x="1404938" y="5422900"/>
              <a:ext cx="371475" cy="1425575"/>
            </a:xfrm>
            <a:custGeom>
              <a:rect b="b" l="l" r="r" t="t"/>
              <a:pathLst>
                <a:path extrusionOk="0" h="898" w="234">
                  <a:moveTo>
                    <a:pt x="18" y="898"/>
                  </a:moveTo>
                  <a:lnTo>
                    <a:pt x="0" y="898"/>
                  </a:lnTo>
                  <a:lnTo>
                    <a:pt x="0" y="515"/>
                  </a:lnTo>
                  <a:lnTo>
                    <a:pt x="0" y="512"/>
                  </a:lnTo>
                  <a:lnTo>
                    <a:pt x="222" y="0"/>
                  </a:lnTo>
                  <a:lnTo>
                    <a:pt x="234" y="6"/>
                  </a:lnTo>
                  <a:lnTo>
                    <a:pt x="18" y="518"/>
                  </a:lnTo>
                  <a:lnTo>
                    <a:pt x="18" y="898"/>
                  </a:lnTo>
                  <a:close/>
                </a:path>
              </a:pathLst>
            </a:custGeom>
            <a:gradFill>
              <a:gsLst>
                <a:gs pos="0">
                  <a:schemeClr val="lt2"/>
                </a:gs>
                <a:gs pos="100000">
                  <a:srgbClr val="3B95DE"/>
                </a:gs>
              </a:gsLst>
              <a:lin ang="5400000" scaled="0"/>
            </a:gradFill>
            <a:ln>
              <a:noFill/>
            </a:ln>
          </p:spPr>
        </p:sp>
        <p:sp>
          <p:nvSpPr>
            <p:cNvPr id="102" name="Google Shape;102;p15"/>
            <p:cNvSpPr/>
            <p:nvPr/>
          </p:nvSpPr>
          <p:spPr>
            <a:xfrm>
              <a:off x="1666875" y="5945188"/>
              <a:ext cx="152400" cy="912813"/>
            </a:xfrm>
            <a:custGeom>
              <a:rect b="b" l="l" r="r" t="t"/>
              <a:pathLst>
                <a:path extrusionOk="0" h="575" w="96">
                  <a:moveTo>
                    <a:pt x="15" y="575"/>
                  </a:moveTo>
                  <a:lnTo>
                    <a:pt x="0" y="569"/>
                  </a:lnTo>
                  <a:lnTo>
                    <a:pt x="81" y="383"/>
                  </a:lnTo>
                  <a:lnTo>
                    <a:pt x="81" y="0"/>
                  </a:lnTo>
                  <a:lnTo>
                    <a:pt x="96" y="0"/>
                  </a:lnTo>
                  <a:lnTo>
                    <a:pt x="96" y="386"/>
                  </a:lnTo>
                  <a:lnTo>
                    <a:pt x="15" y="575"/>
                  </a:lnTo>
                  <a:close/>
                </a:path>
              </a:pathLst>
            </a:custGeom>
            <a:gradFill>
              <a:gsLst>
                <a:gs pos="0">
                  <a:schemeClr val="lt2"/>
                </a:gs>
                <a:gs pos="100000">
                  <a:srgbClr val="3B95DE"/>
                </a:gs>
              </a:gsLst>
              <a:lin ang="5400000" scaled="0"/>
            </a:gradFill>
            <a:ln>
              <a:noFill/>
            </a:ln>
          </p:spPr>
        </p:sp>
        <p:sp>
          <p:nvSpPr>
            <p:cNvPr id="103" name="Google Shape;103;p15"/>
            <p:cNvSpPr/>
            <p:nvPr/>
          </p:nvSpPr>
          <p:spPr>
            <a:xfrm>
              <a:off x="1709738" y="52466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5"/>
            <p:cNvSpPr/>
            <p:nvPr/>
          </p:nvSpPr>
          <p:spPr>
            <a:xfrm>
              <a:off x="1709738" y="57642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5"/>
            <p:cNvSpPr/>
            <p:nvPr/>
          </p:nvSpPr>
          <p:spPr>
            <a:xfrm>
              <a:off x="1766888" y="6330950"/>
              <a:ext cx="419100" cy="527050"/>
            </a:xfrm>
            <a:custGeom>
              <a:rect b="b" l="l" r="r" t="t"/>
              <a:pathLst>
                <a:path extrusionOk="0" h="332" w="264">
                  <a:moveTo>
                    <a:pt x="12" y="332"/>
                  </a:moveTo>
                  <a:lnTo>
                    <a:pt x="0" y="326"/>
                  </a:lnTo>
                  <a:lnTo>
                    <a:pt x="45" y="206"/>
                  </a:lnTo>
                  <a:lnTo>
                    <a:pt x="255" y="0"/>
                  </a:lnTo>
                  <a:lnTo>
                    <a:pt x="264" y="12"/>
                  </a:lnTo>
                  <a:lnTo>
                    <a:pt x="60" y="215"/>
                  </a:lnTo>
                  <a:lnTo>
                    <a:pt x="12" y="332"/>
                  </a:lnTo>
                  <a:close/>
                </a:path>
              </a:pathLst>
            </a:custGeom>
            <a:gradFill>
              <a:gsLst>
                <a:gs pos="0">
                  <a:schemeClr val="lt2"/>
                </a:gs>
                <a:gs pos="100000">
                  <a:srgbClr val="3B95DE"/>
                </a:gs>
              </a:gsLst>
              <a:lin ang="5400000" scaled="0"/>
            </a:gradFill>
            <a:ln>
              <a:noFill/>
            </a:ln>
          </p:spPr>
        </p:sp>
        <p:sp>
          <p:nvSpPr>
            <p:cNvPr id="106" name="Google Shape;106;p15"/>
            <p:cNvSpPr/>
            <p:nvPr/>
          </p:nvSpPr>
          <p:spPr>
            <a:xfrm>
              <a:off x="2147888" y="6221413"/>
              <a:ext cx="157163" cy="147638"/>
            </a:xfrm>
            <a:custGeom>
              <a:rect b="b" l="l" r="r" t="t"/>
              <a:pathLst>
                <a:path extrusionOk="0" h="31" w="33">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5"/>
            <p:cNvSpPr/>
            <p:nvPr/>
          </p:nvSpPr>
          <p:spPr>
            <a:xfrm>
              <a:off x="504825" y="9525"/>
              <a:ext cx="233363" cy="5103813"/>
            </a:xfrm>
            <a:custGeom>
              <a:rect b="b" l="l" r="r" t="t"/>
              <a:pathLst>
                <a:path extrusionOk="0" h="3215" w="147">
                  <a:moveTo>
                    <a:pt x="132" y="3215"/>
                  </a:moveTo>
                  <a:lnTo>
                    <a:pt x="129" y="2754"/>
                  </a:lnTo>
                  <a:lnTo>
                    <a:pt x="0" y="1901"/>
                  </a:lnTo>
                  <a:lnTo>
                    <a:pt x="0" y="0"/>
                  </a:lnTo>
                  <a:lnTo>
                    <a:pt x="15" y="0"/>
                  </a:lnTo>
                  <a:lnTo>
                    <a:pt x="15" y="1898"/>
                  </a:lnTo>
                  <a:lnTo>
                    <a:pt x="144" y="2754"/>
                  </a:lnTo>
                  <a:lnTo>
                    <a:pt x="147" y="3215"/>
                  </a:lnTo>
                  <a:lnTo>
                    <a:pt x="132" y="3215"/>
                  </a:lnTo>
                  <a:close/>
                </a:path>
              </a:pathLst>
            </a:custGeom>
            <a:gradFill>
              <a:gsLst>
                <a:gs pos="0">
                  <a:schemeClr val="lt2"/>
                </a:gs>
                <a:gs pos="100000">
                  <a:srgbClr val="3B95DE"/>
                </a:gs>
              </a:gsLst>
              <a:lin ang="5400000" scaled="0"/>
            </a:gradFill>
            <a:ln>
              <a:noFill/>
            </a:ln>
          </p:spPr>
        </p:sp>
        <p:sp>
          <p:nvSpPr>
            <p:cNvPr id="108" name="Google Shape;108;p15"/>
            <p:cNvSpPr/>
            <p:nvPr/>
          </p:nvSpPr>
          <p:spPr>
            <a:xfrm>
              <a:off x="633413" y="5103813"/>
              <a:ext cx="185738" cy="185738"/>
            </a:xfrm>
            <a:custGeom>
              <a:rect b="b" l="l" r="r" t="t"/>
              <a:pathLst>
                <a:path extrusionOk="0" h="39" w="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 name="Google Shape;109;p15"/>
          <p:cNvSpPr txBox="1"/>
          <p:nvPr>
            <p:ph type="ctrTitle"/>
          </p:nvPr>
        </p:nvSpPr>
        <p:spPr>
          <a:xfrm>
            <a:off x="1876424" y="1122363"/>
            <a:ext cx="8791575" cy="23876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800"/>
              <a:buFont typeface="Twentieth Century"/>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0" name="Google Shape;110;p15"/>
          <p:cNvSpPr txBox="1"/>
          <p:nvPr>
            <p:ph idx="1" type="subTitle"/>
          </p:nvPr>
        </p:nvSpPr>
        <p:spPr>
          <a:xfrm>
            <a:off x="1876424" y="3602038"/>
            <a:ext cx="8791575" cy="1655762"/>
          </a:xfrm>
          <a:prstGeom prst="rect">
            <a:avLst/>
          </a:prstGeom>
          <a:noFill/>
          <a:ln>
            <a:noFill/>
          </a:ln>
        </p:spPr>
        <p:txBody>
          <a:bodyPr anchorCtr="0" anchor="t" bIns="45700" lIns="91425" spcFirstLastPara="1" rIns="91425" wrap="square" tIns="45700">
            <a:normAutofit/>
          </a:bodyPr>
          <a:lstStyle>
            <a:lvl1pPr lvl="0" algn="l">
              <a:lnSpc>
                <a:spcPct val="120000"/>
              </a:lnSpc>
              <a:spcBef>
                <a:spcPts val="1000"/>
              </a:spcBef>
              <a:spcAft>
                <a:spcPts val="0"/>
              </a:spcAft>
              <a:buClr>
                <a:schemeClr val="lt2"/>
              </a:buClr>
              <a:buSzPts val="2500"/>
              <a:buNone/>
              <a:defRPr sz="2000" cap="none">
                <a:solidFill>
                  <a:schemeClr val="lt2"/>
                </a:solidFill>
              </a:defRPr>
            </a:lvl1pPr>
            <a:lvl2pPr lvl="1" algn="ctr">
              <a:lnSpc>
                <a:spcPct val="120000"/>
              </a:lnSpc>
              <a:spcBef>
                <a:spcPts val="500"/>
              </a:spcBef>
              <a:spcAft>
                <a:spcPts val="0"/>
              </a:spcAft>
              <a:buClr>
                <a:schemeClr val="lt1"/>
              </a:buClr>
              <a:buSzPts val="2500"/>
              <a:buNone/>
              <a:defRPr sz="2000"/>
            </a:lvl2pPr>
            <a:lvl3pPr lvl="2" algn="ctr">
              <a:lnSpc>
                <a:spcPct val="120000"/>
              </a:lnSpc>
              <a:spcBef>
                <a:spcPts val="500"/>
              </a:spcBef>
              <a:spcAft>
                <a:spcPts val="0"/>
              </a:spcAft>
              <a:buClr>
                <a:schemeClr val="lt1"/>
              </a:buClr>
              <a:buSzPts val="2250"/>
              <a:buNone/>
              <a:defRPr sz="1800"/>
            </a:lvl3pPr>
            <a:lvl4pPr lvl="3" algn="ctr">
              <a:lnSpc>
                <a:spcPct val="120000"/>
              </a:lnSpc>
              <a:spcBef>
                <a:spcPts val="500"/>
              </a:spcBef>
              <a:spcAft>
                <a:spcPts val="0"/>
              </a:spcAft>
              <a:buClr>
                <a:schemeClr val="lt1"/>
              </a:buClr>
              <a:buSzPts val="2000"/>
              <a:buNone/>
              <a:defRPr sz="1600"/>
            </a:lvl4pPr>
            <a:lvl5pPr lvl="4" algn="ctr">
              <a:lnSpc>
                <a:spcPct val="120000"/>
              </a:lnSpc>
              <a:spcBef>
                <a:spcPts val="500"/>
              </a:spcBef>
              <a:spcAft>
                <a:spcPts val="0"/>
              </a:spcAft>
              <a:buClr>
                <a:schemeClr val="lt1"/>
              </a:buClr>
              <a:buSzPts val="2000"/>
              <a:buNone/>
              <a:defRPr sz="1600"/>
            </a:lvl5pPr>
            <a:lvl6pPr lvl="5" algn="ctr">
              <a:lnSpc>
                <a:spcPct val="120000"/>
              </a:lnSpc>
              <a:spcBef>
                <a:spcPts val="500"/>
              </a:spcBef>
              <a:spcAft>
                <a:spcPts val="0"/>
              </a:spcAft>
              <a:buClr>
                <a:schemeClr val="lt1"/>
              </a:buClr>
              <a:buSzPts val="2000"/>
              <a:buNone/>
              <a:defRPr sz="1600"/>
            </a:lvl6pPr>
            <a:lvl7pPr lvl="6" algn="ctr">
              <a:lnSpc>
                <a:spcPct val="120000"/>
              </a:lnSpc>
              <a:spcBef>
                <a:spcPts val="500"/>
              </a:spcBef>
              <a:spcAft>
                <a:spcPts val="0"/>
              </a:spcAft>
              <a:buClr>
                <a:schemeClr val="lt1"/>
              </a:buClr>
              <a:buSzPts val="2000"/>
              <a:buNone/>
              <a:defRPr sz="1600"/>
            </a:lvl7pPr>
            <a:lvl8pPr lvl="7" algn="ctr">
              <a:lnSpc>
                <a:spcPct val="120000"/>
              </a:lnSpc>
              <a:spcBef>
                <a:spcPts val="500"/>
              </a:spcBef>
              <a:spcAft>
                <a:spcPts val="0"/>
              </a:spcAft>
              <a:buClr>
                <a:schemeClr val="lt1"/>
              </a:buClr>
              <a:buSzPts val="2000"/>
              <a:buNone/>
              <a:defRPr sz="1600"/>
            </a:lvl8pPr>
            <a:lvl9pPr lvl="8" algn="ctr">
              <a:lnSpc>
                <a:spcPct val="120000"/>
              </a:lnSpc>
              <a:spcBef>
                <a:spcPts val="500"/>
              </a:spcBef>
              <a:spcAft>
                <a:spcPts val="0"/>
              </a:spcAft>
              <a:buClr>
                <a:schemeClr val="lt1"/>
              </a:buClr>
              <a:buSzPts val="2000"/>
              <a:buNone/>
              <a:defRPr sz="1600"/>
            </a:lvl9pPr>
          </a:lstStyle>
          <a:p/>
        </p:txBody>
      </p:sp>
      <p:sp>
        <p:nvSpPr>
          <p:cNvPr id="111" name="Google Shape;111;p15"/>
          <p:cNvSpPr txBox="1"/>
          <p:nvPr>
            <p:ph idx="10" type="dt"/>
          </p:nvPr>
        </p:nvSpPr>
        <p:spPr>
          <a:xfrm>
            <a:off x="7077511" y="5410201"/>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15"/>
          <p:cNvSpPr txBox="1"/>
          <p:nvPr>
            <p:ph idx="11" type="ftr"/>
          </p:nvPr>
        </p:nvSpPr>
        <p:spPr>
          <a:xfrm>
            <a:off x="1876424" y="5410201"/>
            <a:ext cx="5124886"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15"/>
          <p:cNvSpPr txBox="1"/>
          <p:nvPr>
            <p:ph idx="12" type="sldNum"/>
          </p:nvPr>
        </p:nvSpPr>
        <p:spPr>
          <a:xfrm>
            <a:off x="9896911" y="5410199"/>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165" name="Shape 165"/>
        <p:cNvGrpSpPr/>
        <p:nvPr/>
      </p:nvGrpSpPr>
      <p:grpSpPr>
        <a:xfrm>
          <a:off x="0" y="0"/>
          <a:ext cx="0" cy="0"/>
          <a:chOff x="0" y="0"/>
          <a:chExt cx="0" cy="0"/>
        </a:xfrm>
      </p:grpSpPr>
      <p:sp>
        <p:nvSpPr>
          <p:cNvPr id="166" name="Google Shape;166;p24"/>
          <p:cNvSpPr txBox="1"/>
          <p:nvPr>
            <p:ph type="title"/>
          </p:nvPr>
        </p:nvSpPr>
        <p:spPr>
          <a:xfrm>
            <a:off x="1141410" y="4304664"/>
            <a:ext cx="9912355" cy="81935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7" name="Google Shape;167;p24"/>
          <p:cNvSpPr/>
          <p:nvPr>
            <p:ph idx="2" type="pic"/>
          </p:nvPr>
        </p:nvSpPr>
        <p:spPr>
          <a:xfrm>
            <a:off x="1141411" y="606426"/>
            <a:ext cx="9912354" cy="3299778"/>
          </a:xfrm>
          <a:prstGeom prst="round2DiagRect">
            <a:avLst>
              <a:gd fmla="val 4860" name="adj1"/>
              <a:gd fmla="val 0" name="adj2"/>
            </a:avLst>
          </a:prstGeom>
          <a:noFill/>
          <a:ln cap="sq" cmpd="sng" w="19050">
            <a:solidFill>
              <a:srgbClr val="B3FFFF">
                <a:alpha val="60000"/>
              </a:srgbClr>
            </a:solidFill>
            <a:prstDash val="solid"/>
            <a:miter lim="800000"/>
            <a:headEnd len="sm" w="sm" type="none"/>
            <a:tailEnd len="sm" w="sm" type="none"/>
          </a:ln>
          <a:effectLst>
            <a:outerShdw blurRad="88900" rotWithShape="0" algn="t" dir="5400000" dist="38100">
              <a:srgbClr val="000000">
                <a:alpha val="40000"/>
              </a:srgbClr>
            </a:outerShdw>
          </a:effectLst>
        </p:spPr>
      </p:sp>
      <p:sp>
        <p:nvSpPr>
          <p:cNvPr id="168" name="Google Shape;168;p24"/>
          <p:cNvSpPr txBox="1"/>
          <p:nvPr>
            <p:ph idx="1" type="body"/>
          </p:nvPr>
        </p:nvSpPr>
        <p:spPr>
          <a:xfrm>
            <a:off x="1141364" y="5124020"/>
            <a:ext cx="9910859" cy="682472"/>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2000"/>
              <a:buNone/>
              <a:defRPr sz="1600"/>
            </a:lvl1pPr>
            <a:lvl2pPr indent="-228600" lvl="1" marL="914400" algn="l">
              <a:lnSpc>
                <a:spcPct val="120000"/>
              </a:lnSpc>
              <a:spcBef>
                <a:spcPts val="500"/>
              </a:spcBef>
              <a:spcAft>
                <a:spcPts val="0"/>
              </a:spcAft>
              <a:buClr>
                <a:schemeClr val="lt1"/>
              </a:buClr>
              <a:buSzPts val="1750"/>
              <a:buNone/>
              <a:defRPr sz="1400"/>
            </a:lvl2pPr>
            <a:lvl3pPr indent="-228600" lvl="2" marL="1371600" algn="l">
              <a:lnSpc>
                <a:spcPct val="120000"/>
              </a:lnSpc>
              <a:spcBef>
                <a:spcPts val="500"/>
              </a:spcBef>
              <a:spcAft>
                <a:spcPts val="0"/>
              </a:spcAft>
              <a:buClr>
                <a:schemeClr val="lt1"/>
              </a:buClr>
              <a:buSzPts val="1500"/>
              <a:buNone/>
              <a:defRPr sz="1200"/>
            </a:lvl3pPr>
            <a:lvl4pPr indent="-228600" lvl="3" marL="1828800" algn="l">
              <a:lnSpc>
                <a:spcPct val="120000"/>
              </a:lnSpc>
              <a:spcBef>
                <a:spcPts val="500"/>
              </a:spcBef>
              <a:spcAft>
                <a:spcPts val="0"/>
              </a:spcAft>
              <a:buClr>
                <a:schemeClr val="lt1"/>
              </a:buClr>
              <a:buSzPts val="1250"/>
              <a:buNone/>
              <a:defRPr sz="1000"/>
            </a:lvl4pPr>
            <a:lvl5pPr indent="-228600" lvl="4" marL="2286000" algn="l">
              <a:lnSpc>
                <a:spcPct val="120000"/>
              </a:lnSpc>
              <a:spcBef>
                <a:spcPts val="500"/>
              </a:spcBef>
              <a:spcAft>
                <a:spcPts val="0"/>
              </a:spcAft>
              <a:buClr>
                <a:schemeClr val="lt1"/>
              </a:buClr>
              <a:buSzPts val="1250"/>
              <a:buNone/>
              <a:defRPr sz="1000"/>
            </a:lvl5pPr>
            <a:lvl6pPr indent="-228600" lvl="5" marL="2743200" algn="l">
              <a:lnSpc>
                <a:spcPct val="120000"/>
              </a:lnSpc>
              <a:spcBef>
                <a:spcPts val="500"/>
              </a:spcBef>
              <a:spcAft>
                <a:spcPts val="0"/>
              </a:spcAft>
              <a:buClr>
                <a:schemeClr val="lt1"/>
              </a:buClr>
              <a:buSzPts val="1250"/>
              <a:buNone/>
              <a:defRPr sz="1000"/>
            </a:lvl6pPr>
            <a:lvl7pPr indent="-228600" lvl="6" marL="3200400" algn="l">
              <a:lnSpc>
                <a:spcPct val="120000"/>
              </a:lnSpc>
              <a:spcBef>
                <a:spcPts val="500"/>
              </a:spcBef>
              <a:spcAft>
                <a:spcPts val="0"/>
              </a:spcAft>
              <a:buClr>
                <a:schemeClr val="lt1"/>
              </a:buClr>
              <a:buSzPts val="1250"/>
              <a:buNone/>
              <a:defRPr sz="1000"/>
            </a:lvl7pPr>
            <a:lvl8pPr indent="-228600" lvl="7" marL="3657600" algn="l">
              <a:lnSpc>
                <a:spcPct val="120000"/>
              </a:lnSpc>
              <a:spcBef>
                <a:spcPts val="500"/>
              </a:spcBef>
              <a:spcAft>
                <a:spcPts val="0"/>
              </a:spcAft>
              <a:buClr>
                <a:schemeClr val="lt1"/>
              </a:buClr>
              <a:buSzPts val="1250"/>
              <a:buNone/>
              <a:defRPr sz="1000"/>
            </a:lvl8pPr>
            <a:lvl9pPr indent="-228600" lvl="8" marL="4114800" algn="l">
              <a:lnSpc>
                <a:spcPct val="120000"/>
              </a:lnSpc>
              <a:spcBef>
                <a:spcPts val="500"/>
              </a:spcBef>
              <a:spcAft>
                <a:spcPts val="0"/>
              </a:spcAft>
              <a:buClr>
                <a:schemeClr val="lt1"/>
              </a:buClr>
              <a:buSzPts val="1250"/>
              <a:buNone/>
              <a:defRPr sz="1000"/>
            </a:lvl9pPr>
          </a:lstStyle>
          <a:p/>
        </p:txBody>
      </p:sp>
      <p:sp>
        <p:nvSpPr>
          <p:cNvPr id="169" name="Google Shape;169;p24"/>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0" name="Google Shape;170;p24"/>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1" name="Google Shape;171;p24"/>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172" name="Shape 172"/>
        <p:cNvGrpSpPr/>
        <p:nvPr/>
      </p:nvGrpSpPr>
      <p:grpSpPr>
        <a:xfrm>
          <a:off x="0" y="0"/>
          <a:ext cx="0" cy="0"/>
          <a:chOff x="0" y="0"/>
          <a:chExt cx="0" cy="0"/>
        </a:xfrm>
      </p:grpSpPr>
      <p:sp>
        <p:nvSpPr>
          <p:cNvPr id="173" name="Google Shape;173;p25"/>
          <p:cNvSpPr txBox="1"/>
          <p:nvPr>
            <p:ph type="title"/>
          </p:nvPr>
        </p:nvSpPr>
        <p:spPr>
          <a:xfrm>
            <a:off x="1141456" y="609600"/>
            <a:ext cx="9905955" cy="34290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600"/>
              <a:buFont typeface="Twentieth Century"/>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4" name="Google Shape;174;p25"/>
          <p:cNvSpPr txBox="1"/>
          <p:nvPr>
            <p:ph idx="1" type="body"/>
          </p:nvPr>
        </p:nvSpPr>
        <p:spPr>
          <a:xfrm>
            <a:off x="1141410" y="4419599"/>
            <a:ext cx="9904459" cy="1371599"/>
          </a:xfrm>
          <a:prstGeom prst="rect">
            <a:avLst/>
          </a:prstGeom>
          <a:noFill/>
          <a:ln>
            <a:noFill/>
          </a:ln>
        </p:spPr>
        <p:txBody>
          <a:bodyPr anchorCtr="0" anchor="ctr"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2250"/>
              <a:buNone/>
              <a:defRPr sz="1800"/>
            </a:lvl1pPr>
            <a:lvl2pPr indent="-228600" lvl="1" marL="914400" algn="l">
              <a:lnSpc>
                <a:spcPct val="120000"/>
              </a:lnSpc>
              <a:spcBef>
                <a:spcPts val="500"/>
              </a:spcBef>
              <a:spcAft>
                <a:spcPts val="0"/>
              </a:spcAft>
              <a:buClr>
                <a:schemeClr val="lt1"/>
              </a:buClr>
              <a:buSzPts val="1750"/>
              <a:buNone/>
              <a:defRPr sz="1400"/>
            </a:lvl2pPr>
            <a:lvl3pPr indent="-228600" lvl="2" marL="1371600" algn="l">
              <a:lnSpc>
                <a:spcPct val="120000"/>
              </a:lnSpc>
              <a:spcBef>
                <a:spcPts val="500"/>
              </a:spcBef>
              <a:spcAft>
                <a:spcPts val="0"/>
              </a:spcAft>
              <a:buClr>
                <a:schemeClr val="lt1"/>
              </a:buClr>
              <a:buSzPts val="1500"/>
              <a:buNone/>
              <a:defRPr sz="1200"/>
            </a:lvl3pPr>
            <a:lvl4pPr indent="-228600" lvl="3" marL="1828800" algn="l">
              <a:lnSpc>
                <a:spcPct val="120000"/>
              </a:lnSpc>
              <a:spcBef>
                <a:spcPts val="500"/>
              </a:spcBef>
              <a:spcAft>
                <a:spcPts val="0"/>
              </a:spcAft>
              <a:buClr>
                <a:schemeClr val="lt1"/>
              </a:buClr>
              <a:buSzPts val="1250"/>
              <a:buNone/>
              <a:defRPr sz="1000"/>
            </a:lvl4pPr>
            <a:lvl5pPr indent="-228600" lvl="4" marL="2286000" algn="l">
              <a:lnSpc>
                <a:spcPct val="120000"/>
              </a:lnSpc>
              <a:spcBef>
                <a:spcPts val="500"/>
              </a:spcBef>
              <a:spcAft>
                <a:spcPts val="0"/>
              </a:spcAft>
              <a:buClr>
                <a:schemeClr val="lt1"/>
              </a:buClr>
              <a:buSzPts val="1250"/>
              <a:buNone/>
              <a:defRPr sz="1000"/>
            </a:lvl5pPr>
            <a:lvl6pPr indent="-228600" lvl="5" marL="2743200" algn="l">
              <a:lnSpc>
                <a:spcPct val="120000"/>
              </a:lnSpc>
              <a:spcBef>
                <a:spcPts val="500"/>
              </a:spcBef>
              <a:spcAft>
                <a:spcPts val="0"/>
              </a:spcAft>
              <a:buClr>
                <a:schemeClr val="lt1"/>
              </a:buClr>
              <a:buSzPts val="1250"/>
              <a:buNone/>
              <a:defRPr sz="1000"/>
            </a:lvl6pPr>
            <a:lvl7pPr indent="-228600" lvl="6" marL="3200400" algn="l">
              <a:lnSpc>
                <a:spcPct val="120000"/>
              </a:lnSpc>
              <a:spcBef>
                <a:spcPts val="500"/>
              </a:spcBef>
              <a:spcAft>
                <a:spcPts val="0"/>
              </a:spcAft>
              <a:buClr>
                <a:schemeClr val="lt1"/>
              </a:buClr>
              <a:buSzPts val="1250"/>
              <a:buNone/>
              <a:defRPr sz="1000"/>
            </a:lvl7pPr>
            <a:lvl8pPr indent="-228600" lvl="7" marL="3657600" algn="l">
              <a:lnSpc>
                <a:spcPct val="120000"/>
              </a:lnSpc>
              <a:spcBef>
                <a:spcPts val="500"/>
              </a:spcBef>
              <a:spcAft>
                <a:spcPts val="0"/>
              </a:spcAft>
              <a:buClr>
                <a:schemeClr val="lt1"/>
              </a:buClr>
              <a:buSzPts val="1250"/>
              <a:buNone/>
              <a:defRPr sz="1000"/>
            </a:lvl8pPr>
            <a:lvl9pPr indent="-228600" lvl="8" marL="4114800" algn="l">
              <a:lnSpc>
                <a:spcPct val="120000"/>
              </a:lnSpc>
              <a:spcBef>
                <a:spcPts val="500"/>
              </a:spcBef>
              <a:spcAft>
                <a:spcPts val="0"/>
              </a:spcAft>
              <a:buClr>
                <a:schemeClr val="lt1"/>
              </a:buClr>
              <a:buSzPts val="1250"/>
              <a:buNone/>
              <a:defRPr sz="1000"/>
            </a:lvl9pPr>
          </a:lstStyle>
          <a:p/>
        </p:txBody>
      </p:sp>
      <p:sp>
        <p:nvSpPr>
          <p:cNvPr id="175" name="Google Shape;175;p25"/>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6" name="Google Shape;176;p25"/>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7" name="Google Shape;177;p25"/>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178" name="Shape 178"/>
        <p:cNvGrpSpPr/>
        <p:nvPr/>
      </p:nvGrpSpPr>
      <p:grpSpPr>
        <a:xfrm>
          <a:off x="0" y="0"/>
          <a:ext cx="0" cy="0"/>
          <a:chOff x="0" y="0"/>
          <a:chExt cx="0" cy="0"/>
        </a:xfrm>
      </p:grpSpPr>
      <p:sp>
        <p:nvSpPr>
          <p:cNvPr id="179" name="Google Shape;179;p26"/>
          <p:cNvSpPr txBox="1"/>
          <p:nvPr>
            <p:ph type="title"/>
          </p:nvPr>
        </p:nvSpPr>
        <p:spPr>
          <a:xfrm>
            <a:off x="1446212" y="609599"/>
            <a:ext cx="9302752" cy="274842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600"/>
              <a:buFont typeface="Twentieth Century"/>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0" name="Google Shape;180;p26"/>
          <p:cNvSpPr txBox="1"/>
          <p:nvPr>
            <p:ph idx="1" type="body"/>
          </p:nvPr>
        </p:nvSpPr>
        <p:spPr>
          <a:xfrm>
            <a:off x="1720644" y="3365557"/>
            <a:ext cx="8752299" cy="548968"/>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1750"/>
              <a:buNone/>
              <a:defRPr sz="1400"/>
            </a:lvl1pPr>
            <a:lvl2pPr indent="-228600" lvl="1" marL="914400" algn="l">
              <a:lnSpc>
                <a:spcPct val="120000"/>
              </a:lnSpc>
              <a:spcBef>
                <a:spcPts val="500"/>
              </a:spcBef>
              <a:spcAft>
                <a:spcPts val="0"/>
              </a:spcAft>
              <a:buClr>
                <a:schemeClr val="lt1"/>
              </a:buClr>
              <a:buSzPts val="1750"/>
              <a:buNone/>
              <a:defRPr sz="1400"/>
            </a:lvl2pPr>
            <a:lvl3pPr indent="-228600" lvl="2" marL="1371600" algn="l">
              <a:lnSpc>
                <a:spcPct val="120000"/>
              </a:lnSpc>
              <a:spcBef>
                <a:spcPts val="500"/>
              </a:spcBef>
              <a:spcAft>
                <a:spcPts val="0"/>
              </a:spcAft>
              <a:buClr>
                <a:schemeClr val="lt1"/>
              </a:buClr>
              <a:buSzPts val="1500"/>
              <a:buNone/>
              <a:defRPr sz="1200"/>
            </a:lvl3pPr>
            <a:lvl4pPr indent="-228600" lvl="3" marL="1828800" algn="l">
              <a:lnSpc>
                <a:spcPct val="120000"/>
              </a:lnSpc>
              <a:spcBef>
                <a:spcPts val="500"/>
              </a:spcBef>
              <a:spcAft>
                <a:spcPts val="0"/>
              </a:spcAft>
              <a:buClr>
                <a:schemeClr val="lt1"/>
              </a:buClr>
              <a:buSzPts val="1250"/>
              <a:buNone/>
              <a:defRPr sz="1000"/>
            </a:lvl4pPr>
            <a:lvl5pPr indent="-228600" lvl="4" marL="2286000" algn="l">
              <a:lnSpc>
                <a:spcPct val="120000"/>
              </a:lnSpc>
              <a:spcBef>
                <a:spcPts val="500"/>
              </a:spcBef>
              <a:spcAft>
                <a:spcPts val="0"/>
              </a:spcAft>
              <a:buClr>
                <a:schemeClr val="lt1"/>
              </a:buClr>
              <a:buSzPts val="1250"/>
              <a:buNone/>
              <a:defRPr sz="1000"/>
            </a:lvl5pPr>
            <a:lvl6pPr indent="-228600" lvl="5" marL="2743200" algn="l">
              <a:lnSpc>
                <a:spcPct val="120000"/>
              </a:lnSpc>
              <a:spcBef>
                <a:spcPts val="500"/>
              </a:spcBef>
              <a:spcAft>
                <a:spcPts val="0"/>
              </a:spcAft>
              <a:buClr>
                <a:schemeClr val="lt1"/>
              </a:buClr>
              <a:buSzPts val="1250"/>
              <a:buNone/>
              <a:defRPr sz="1000"/>
            </a:lvl6pPr>
            <a:lvl7pPr indent="-228600" lvl="6" marL="3200400" algn="l">
              <a:lnSpc>
                <a:spcPct val="120000"/>
              </a:lnSpc>
              <a:spcBef>
                <a:spcPts val="500"/>
              </a:spcBef>
              <a:spcAft>
                <a:spcPts val="0"/>
              </a:spcAft>
              <a:buClr>
                <a:schemeClr val="lt1"/>
              </a:buClr>
              <a:buSzPts val="1250"/>
              <a:buNone/>
              <a:defRPr sz="1000"/>
            </a:lvl7pPr>
            <a:lvl8pPr indent="-228600" lvl="7" marL="3657600" algn="l">
              <a:lnSpc>
                <a:spcPct val="120000"/>
              </a:lnSpc>
              <a:spcBef>
                <a:spcPts val="500"/>
              </a:spcBef>
              <a:spcAft>
                <a:spcPts val="0"/>
              </a:spcAft>
              <a:buClr>
                <a:schemeClr val="lt1"/>
              </a:buClr>
              <a:buSzPts val="1250"/>
              <a:buNone/>
              <a:defRPr sz="1000"/>
            </a:lvl8pPr>
            <a:lvl9pPr indent="-228600" lvl="8" marL="4114800" algn="l">
              <a:lnSpc>
                <a:spcPct val="120000"/>
              </a:lnSpc>
              <a:spcBef>
                <a:spcPts val="500"/>
              </a:spcBef>
              <a:spcAft>
                <a:spcPts val="0"/>
              </a:spcAft>
              <a:buClr>
                <a:schemeClr val="lt1"/>
              </a:buClr>
              <a:buSzPts val="1250"/>
              <a:buNone/>
              <a:defRPr sz="1000"/>
            </a:lvl9pPr>
          </a:lstStyle>
          <a:p/>
        </p:txBody>
      </p:sp>
      <p:sp>
        <p:nvSpPr>
          <p:cNvPr id="181" name="Google Shape;181;p26"/>
          <p:cNvSpPr txBox="1"/>
          <p:nvPr>
            <p:ph idx="2" type="body"/>
          </p:nvPr>
        </p:nvSpPr>
        <p:spPr>
          <a:xfrm>
            <a:off x="1141411" y="4309919"/>
            <a:ext cx="9906002" cy="1489496"/>
          </a:xfrm>
          <a:prstGeom prst="rect">
            <a:avLst/>
          </a:prstGeom>
          <a:noFill/>
          <a:ln>
            <a:noFill/>
          </a:ln>
        </p:spPr>
        <p:txBody>
          <a:bodyPr anchorCtr="0" anchor="ctr"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2250"/>
              <a:buNone/>
              <a:defRPr sz="1800"/>
            </a:lvl1pPr>
            <a:lvl2pPr indent="-228600" lvl="1" marL="914400" algn="l">
              <a:lnSpc>
                <a:spcPct val="120000"/>
              </a:lnSpc>
              <a:spcBef>
                <a:spcPts val="500"/>
              </a:spcBef>
              <a:spcAft>
                <a:spcPts val="0"/>
              </a:spcAft>
              <a:buClr>
                <a:schemeClr val="lt1"/>
              </a:buClr>
              <a:buSzPts val="1750"/>
              <a:buNone/>
              <a:defRPr sz="1400"/>
            </a:lvl2pPr>
            <a:lvl3pPr indent="-228600" lvl="2" marL="1371600" algn="l">
              <a:lnSpc>
                <a:spcPct val="120000"/>
              </a:lnSpc>
              <a:spcBef>
                <a:spcPts val="500"/>
              </a:spcBef>
              <a:spcAft>
                <a:spcPts val="0"/>
              </a:spcAft>
              <a:buClr>
                <a:schemeClr val="lt1"/>
              </a:buClr>
              <a:buSzPts val="1500"/>
              <a:buNone/>
              <a:defRPr sz="1200"/>
            </a:lvl3pPr>
            <a:lvl4pPr indent="-228600" lvl="3" marL="1828800" algn="l">
              <a:lnSpc>
                <a:spcPct val="120000"/>
              </a:lnSpc>
              <a:spcBef>
                <a:spcPts val="500"/>
              </a:spcBef>
              <a:spcAft>
                <a:spcPts val="0"/>
              </a:spcAft>
              <a:buClr>
                <a:schemeClr val="lt1"/>
              </a:buClr>
              <a:buSzPts val="1250"/>
              <a:buNone/>
              <a:defRPr sz="1000"/>
            </a:lvl4pPr>
            <a:lvl5pPr indent="-228600" lvl="4" marL="2286000" algn="l">
              <a:lnSpc>
                <a:spcPct val="120000"/>
              </a:lnSpc>
              <a:spcBef>
                <a:spcPts val="500"/>
              </a:spcBef>
              <a:spcAft>
                <a:spcPts val="0"/>
              </a:spcAft>
              <a:buClr>
                <a:schemeClr val="lt1"/>
              </a:buClr>
              <a:buSzPts val="1250"/>
              <a:buNone/>
              <a:defRPr sz="1000"/>
            </a:lvl5pPr>
            <a:lvl6pPr indent="-228600" lvl="5" marL="2743200" algn="l">
              <a:lnSpc>
                <a:spcPct val="120000"/>
              </a:lnSpc>
              <a:spcBef>
                <a:spcPts val="500"/>
              </a:spcBef>
              <a:spcAft>
                <a:spcPts val="0"/>
              </a:spcAft>
              <a:buClr>
                <a:schemeClr val="lt1"/>
              </a:buClr>
              <a:buSzPts val="1250"/>
              <a:buNone/>
              <a:defRPr sz="1000"/>
            </a:lvl6pPr>
            <a:lvl7pPr indent="-228600" lvl="6" marL="3200400" algn="l">
              <a:lnSpc>
                <a:spcPct val="120000"/>
              </a:lnSpc>
              <a:spcBef>
                <a:spcPts val="500"/>
              </a:spcBef>
              <a:spcAft>
                <a:spcPts val="0"/>
              </a:spcAft>
              <a:buClr>
                <a:schemeClr val="lt1"/>
              </a:buClr>
              <a:buSzPts val="1250"/>
              <a:buNone/>
              <a:defRPr sz="1000"/>
            </a:lvl7pPr>
            <a:lvl8pPr indent="-228600" lvl="7" marL="3657600" algn="l">
              <a:lnSpc>
                <a:spcPct val="120000"/>
              </a:lnSpc>
              <a:spcBef>
                <a:spcPts val="500"/>
              </a:spcBef>
              <a:spcAft>
                <a:spcPts val="0"/>
              </a:spcAft>
              <a:buClr>
                <a:schemeClr val="lt1"/>
              </a:buClr>
              <a:buSzPts val="1250"/>
              <a:buNone/>
              <a:defRPr sz="1000"/>
            </a:lvl8pPr>
            <a:lvl9pPr indent="-228600" lvl="8" marL="4114800" algn="l">
              <a:lnSpc>
                <a:spcPct val="120000"/>
              </a:lnSpc>
              <a:spcBef>
                <a:spcPts val="500"/>
              </a:spcBef>
              <a:spcAft>
                <a:spcPts val="0"/>
              </a:spcAft>
              <a:buClr>
                <a:schemeClr val="lt1"/>
              </a:buClr>
              <a:buSzPts val="1250"/>
              <a:buNone/>
              <a:defRPr sz="1000"/>
            </a:lvl9pPr>
          </a:lstStyle>
          <a:p/>
        </p:txBody>
      </p:sp>
      <p:sp>
        <p:nvSpPr>
          <p:cNvPr id="182" name="Google Shape;182;p26"/>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3" name="Google Shape;183;p26"/>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4" name="Google Shape;184;p26"/>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85" name="Google Shape;185;p26"/>
          <p:cNvSpPr txBox="1"/>
          <p:nvPr/>
        </p:nvSpPr>
        <p:spPr>
          <a:xfrm>
            <a:off x="903512" y="732394"/>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lt1"/>
              </a:buClr>
              <a:buSzPts val="8000"/>
              <a:buFont typeface="Twentieth Century"/>
              <a:buNone/>
            </a:pPr>
            <a:r>
              <a:rPr b="0" lang="en-US" sz="8000" cap="none">
                <a:solidFill>
                  <a:schemeClr val="lt1"/>
                </a:solidFill>
                <a:latin typeface="Twentieth Century"/>
                <a:ea typeface="Twentieth Century"/>
                <a:cs typeface="Twentieth Century"/>
                <a:sym typeface="Twentieth Century"/>
              </a:rPr>
              <a:t>“</a:t>
            </a:r>
            <a:endParaRPr/>
          </a:p>
        </p:txBody>
      </p:sp>
      <p:sp>
        <p:nvSpPr>
          <p:cNvPr id="186" name="Google Shape;186;p26"/>
          <p:cNvSpPr txBox="1"/>
          <p:nvPr/>
        </p:nvSpPr>
        <p:spPr>
          <a:xfrm>
            <a:off x="10537370" y="2764972"/>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lt1"/>
              </a:buClr>
              <a:buSzPts val="8000"/>
              <a:buFont typeface="Twentieth Century"/>
              <a:buNone/>
            </a:pPr>
            <a:r>
              <a:rPr b="0" lang="en-US" sz="8000" cap="none">
                <a:solidFill>
                  <a:schemeClr val="lt1"/>
                </a:solidFill>
                <a:latin typeface="Twentieth Century"/>
                <a:ea typeface="Twentieth Century"/>
                <a:cs typeface="Twentieth Century"/>
                <a:sym typeface="Twentieth Century"/>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87" name="Shape 187"/>
        <p:cNvGrpSpPr/>
        <p:nvPr/>
      </p:nvGrpSpPr>
      <p:grpSpPr>
        <a:xfrm>
          <a:off x="0" y="0"/>
          <a:ext cx="0" cy="0"/>
          <a:chOff x="0" y="0"/>
          <a:chExt cx="0" cy="0"/>
        </a:xfrm>
      </p:grpSpPr>
      <p:sp>
        <p:nvSpPr>
          <p:cNvPr id="188" name="Google Shape;188;p27"/>
          <p:cNvSpPr txBox="1"/>
          <p:nvPr>
            <p:ph type="title"/>
          </p:nvPr>
        </p:nvSpPr>
        <p:spPr>
          <a:xfrm>
            <a:off x="1141410" y="2134041"/>
            <a:ext cx="9906001" cy="251183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600"/>
              <a:buFont typeface="Twentieth Century"/>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9" name="Google Shape;189;p27"/>
          <p:cNvSpPr txBox="1"/>
          <p:nvPr>
            <p:ph idx="1" type="body"/>
          </p:nvPr>
        </p:nvSpPr>
        <p:spPr>
          <a:xfrm>
            <a:off x="1141364" y="4657655"/>
            <a:ext cx="9904505" cy="1140644"/>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2250"/>
              <a:buNone/>
              <a:defRPr sz="1800"/>
            </a:lvl1pPr>
            <a:lvl2pPr indent="-228600" lvl="1" marL="914400" algn="l">
              <a:lnSpc>
                <a:spcPct val="120000"/>
              </a:lnSpc>
              <a:spcBef>
                <a:spcPts val="500"/>
              </a:spcBef>
              <a:spcAft>
                <a:spcPts val="0"/>
              </a:spcAft>
              <a:buClr>
                <a:schemeClr val="lt1"/>
              </a:buClr>
              <a:buSzPts val="1750"/>
              <a:buNone/>
              <a:defRPr sz="1400"/>
            </a:lvl2pPr>
            <a:lvl3pPr indent="-228600" lvl="2" marL="1371600" algn="l">
              <a:lnSpc>
                <a:spcPct val="120000"/>
              </a:lnSpc>
              <a:spcBef>
                <a:spcPts val="500"/>
              </a:spcBef>
              <a:spcAft>
                <a:spcPts val="0"/>
              </a:spcAft>
              <a:buClr>
                <a:schemeClr val="lt1"/>
              </a:buClr>
              <a:buSzPts val="1500"/>
              <a:buNone/>
              <a:defRPr sz="1200"/>
            </a:lvl3pPr>
            <a:lvl4pPr indent="-228600" lvl="3" marL="1828800" algn="l">
              <a:lnSpc>
                <a:spcPct val="120000"/>
              </a:lnSpc>
              <a:spcBef>
                <a:spcPts val="500"/>
              </a:spcBef>
              <a:spcAft>
                <a:spcPts val="0"/>
              </a:spcAft>
              <a:buClr>
                <a:schemeClr val="lt1"/>
              </a:buClr>
              <a:buSzPts val="1250"/>
              <a:buNone/>
              <a:defRPr sz="1000"/>
            </a:lvl4pPr>
            <a:lvl5pPr indent="-228600" lvl="4" marL="2286000" algn="l">
              <a:lnSpc>
                <a:spcPct val="120000"/>
              </a:lnSpc>
              <a:spcBef>
                <a:spcPts val="500"/>
              </a:spcBef>
              <a:spcAft>
                <a:spcPts val="0"/>
              </a:spcAft>
              <a:buClr>
                <a:schemeClr val="lt1"/>
              </a:buClr>
              <a:buSzPts val="1250"/>
              <a:buNone/>
              <a:defRPr sz="1000"/>
            </a:lvl5pPr>
            <a:lvl6pPr indent="-228600" lvl="5" marL="2743200" algn="l">
              <a:lnSpc>
                <a:spcPct val="120000"/>
              </a:lnSpc>
              <a:spcBef>
                <a:spcPts val="500"/>
              </a:spcBef>
              <a:spcAft>
                <a:spcPts val="0"/>
              </a:spcAft>
              <a:buClr>
                <a:schemeClr val="lt1"/>
              </a:buClr>
              <a:buSzPts val="1250"/>
              <a:buNone/>
              <a:defRPr sz="1000"/>
            </a:lvl6pPr>
            <a:lvl7pPr indent="-228600" lvl="6" marL="3200400" algn="l">
              <a:lnSpc>
                <a:spcPct val="120000"/>
              </a:lnSpc>
              <a:spcBef>
                <a:spcPts val="500"/>
              </a:spcBef>
              <a:spcAft>
                <a:spcPts val="0"/>
              </a:spcAft>
              <a:buClr>
                <a:schemeClr val="lt1"/>
              </a:buClr>
              <a:buSzPts val="1250"/>
              <a:buNone/>
              <a:defRPr sz="1000"/>
            </a:lvl7pPr>
            <a:lvl8pPr indent="-228600" lvl="7" marL="3657600" algn="l">
              <a:lnSpc>
                <a:spcPct val="120000"/>
              </a:lnSpc>
              <a:spcBef>
                <a:spcPts val="500"/>
              </a:spcBef>
              <a:spcAft>
                <a:spcPts val="0"/>
              </a:spcAft>
              <a:buClr>
                <a:schemeClr val="lt1"/>
              </a:buClr>
              <a:buSzPts val="1250"/>
              <a:buNone/>
              <a:defRPr sz="1000"/>
            </a:lvl8pPr>
            <a:lvl9pPr indent="-228600" lvl="8" marL="4114800" algn="l">
              <a:lnSpc>
                <a:spcPct val="120000"/>
              </a:lnSpc>
              <a:spcBef>
                <a:spcPts val="500"/>
              </a:spcBef>
              <a:spcAft>
                <a:spcPts val="0"/>
              </a:spcAft>
              <a:buClr>
                <a:schemeClr val="lt1"/>
              </a:buClr>
              <a:buSzPts val="1250"/>
              <a:buNone/>
              <a:defRPr sz="1000"/>
            </a:lvl9pPr>
          </a:lstStyle>
          <a:p/>
        </p:txBody>
      </p:sp>
      <p:sp>
        <p:nvSpPr>
          <p:cNvPr id="190" name="Google Shape;190;p27"/>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1" name="Google Shape;191;p27"/>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2" name="Google Shape;192;p27"/>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193" name="Shape 193"/>
        <p:cNvGrpSpPr/>
        <p:nvPr/>
      </p:nvGrpSpPr>
      <p:grpSpPr>
        <a:xfrm>
          <a:off x="0" y="0"/>
          <a:ext cx="0" cy="0"/>
          <a:chOff x="0" y="0"/>
          <a:chExt cx="0" cy="0"/>
        </a:xfrm>
      </p:grpSpPr>
      <p:sp>
        <p:nvSpPr>
          <p:cNvPr id="194" name="Google Shape;194;p28"/>
          <p:cNvSpPr txBox="1"/>
          <p:nvPr>
            <p:ph type="title"/>
          </p:nvPr>
        </p:nvSpPr>
        <p:spPr>
          <a:xfrm>
            <a:off x="1141413" y="609600"/>
            <a:ext cx="9905998" cy="19050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5" name="Google Shape;195;p28"/>
          <p:cNvSpPr txBox="1"/>
          <p:nvPr>
            <p:ph idx="1" type="body"/>
          </p:nvPr>
        </p:nvSpPr>
        <p:spPr>
          <a:xfrm>
            <a:off x="1141410" y="2674463"/>
            <a:ext cx="3196899" cy="6858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3000"/>
              <a:buNone/>
              <a:defRPr b="0" sz="24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196" name="Google Shape;196;p28"/>
          <p:cNvSpPr txBox="1"/>
          <p:nvPr>
            <p:ph idx="2" type="body"/>
          </p:nvPr>
        </p:nvSpPr>
        <p:spPr>
          <a:xfrm>
            <a:off x="1127918" y="3360263"/>
            <a:ext cx="3208735" cy="2430936"/>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1750"/>
              <a:buNone/>
              <a:defRPr sz="1400"/>
            </a:lvl1pPr>
            <a:lvl2pPr indent="-228600" lvl="1" marL="914400" algn="l">
              <a:lnSpc>
                <a:spcPct val="120000"/>
              </a:lnSpc>
              <a:spcBef>
                <a:spcPts val="500"/>
              </a:spcBef>
              <a:spcAft>
                <a:spcPts val="0"/>
              </a:spcAft>
              <a:buClr>
                <a:schemeClr val="lt1"/>
              </a:buClr>
              <a:buSzPts val="1500"/>
              <a:buNone/>
              <a:defRPr sz="1200"/>
            </a:lvl2pPr>
            <a:lvl3pPr indent="-228600" lvl="2" marL="1371600" algn="l">
              <a:lnSpc>
                <a:spcPct val="120000"/>
              </a:lnSpc>
              <a:spcBef>
                <a:spcPts val="500"/>
              </a:spcBef>
              <a:spcAft>
                <a:spcPts val="0"/>
              </a:spcAft>
              <a:buClr>
                <a:schemeClr val="lt1"/>
              </a:buClr>
              <a:buSzPts val="1250"/>
              <a:buNone/>
              <a:defRPr sz="1000"/>
            </a:lvl3pPr>
            <a:lvl4pPr indent="-228600" lvl="3" marL="1828800" algn="l">
              <a:lnSpc>
                <a:spcPct val="120000"/>
              </a:lnSpc>
              <a:spcBef>
                <a:spcPts val="500"/>
              </a:spcBef>
              <a:spcAft>
                <a:spcPts val="0"/>
              </a:spcAft>
              <a:buClr>
                <a:schemeClr val="lt1"/>
              </a:buClr>
              <a:buSzPts val="1125"/>
              <a:buNone/>
              <a:defRPr sz="900"/>
            </a:lvl4pPr>
            <a:lvl5pPr indent="-228600" lvl="4" marL="2286000" algn="l">
              <a:lnSpc>
                <a:spcPct val="120000"/>
              </a:lnSpc>
              <a:spcBef>
                <a:spcPts val="500"/>
              </a:spcBef>
              <a:spcAft>
                <a:spcPts val="0"/>
              </a:spcAft>
              <a:buClr>
                <a:schemeClr val="lt1"/>
              </a:buClr>
              <a:buSzPts val="1125"/>
              <a:buNone/>
              <a:defRPr sz="900"/>
            </a:lvl5pPr>
            <a:lvl6pPr indent="-228600" lvl="5" marL="2743200" algn="l">
              <a:lnSpc>
                <a:spcPct val="120000"/>
              </a:lnSpc>
              <a:spcBef>
                <a:spcPts val="500"/>
              </a:spcBef>
              <a:spcAft>
                <a:spcPts val="0"/>
              </a:spcAft>
              <a:buClr>
                <a:schemeClr val="lt1"/>
              </a:buClr>
              <a:buSzPts val="1125"/>
              <a:buNone/>
              <a:defRPr sz="900"/>
            </a:lvl6pPr>
            <a:lvl7pPr indent="-228600" lvl="6" marL="3200400" algn="l">
              <a:lnSpc>
                <a:spcPct val="120000"/>
              </a:lnSpc>
              <a:spcBef>
                <a:spcPts val="500"/>
              </a:spcBef>
              <a:spcAft>
                <a:spcPts val="0"/>
              </a:spcAft>
              <a:buClr>
                <a:schemeClr val="lt1"/>
              </a:buClr>
              <a:buSzPts val="1125"/>
              <a:buNone/>
              <a:defRPr sz="900"/>
            </a:lvl7pPr>
            <a:lvl8pPr indent="-228600" lvl="7" marL="3657600" algn="l">
              <a:lnSpc>
                <a:spcPct val="120000"/>
              </a:lnSpc>
              <a:spcBef>
                <a:spcPts val="500"/>
              </a:spcBef>
              <a:spcAft>
                <a:spcPts val="0"/>
              </a:spcAft>
              <a:buClr>
                <a:schemeClr val="lt1"/>
              </a:buClr>
              <a:buSzPts val="1125"/>
              <a:buNone/>
              <a:defRPr sz="900"/>
            </a:lvl8pPr>
            <a:lvl9pPr indent="-228600" lvl="8" marL="4114800" algn="l">
              <a:lnSpc>
                <a:spcPct val="120000"/>
              </a:lnSpc>
              <a:spcBef>
                <a:spcPts val="500"/>
              </a:spcBef>
              <a:spcAft>
                <a:spcPts val="0"/>
              </a:spcAft>
              <a:buClr>
                <a:schemeClr val="lt1"/>
              </a:buClr>
              <a:buSzPts val="1125"/>
              <a:buNone/>
              <a:defRPr sz="900"/>
            </a:lvl9pPr>
          </a:lstStyle>
          <a:p/>
        </p:txBody>
      </p:sp>
      <p:sp>
        <p:nvSpPr>
          <p:cNvPr id="197" name="Google Shape;197;p28"/>
          <p:cNvSpPr txBox="1"/>
          <p:nvPr>
            <p:ph idx="3" type="body"/>
          </p:nvPr>
        </p:nvSpPr>
        <p:spPr>
          <a:xfrm>
            <a:off x="4514766" y="2677635"/>
            <a:ext cx="3184385" cy="6858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3000"/>
              <a:buNone/>
              <a:defRPr b="0" sz="24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198" name="Google Shape;198;p28"/>
          <p:cNvSpPr txBox="1"/>
          <p:nvPr>
            <p:ph idx="4" type="body"/>
          </p:nvPr>
        </p:nvSpPr>
        <p:spPr>
          <a:xfrm>
            <a:off x="4504213" y="3363435"/>
            <a:ext cx="3195830" cy="2430936"/>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1750"/>
              <a:buNone/>
              <a:defRPr sz="1400"/>
            </a:lvl1pPr>
            <a:lvl2pPr indent="-228600" lvl="1" marL="914400" algn="l">
              <a:lnSpc>
                <a:spcPct val="120000"/>
              </a:lnSpc>
              <a:spcBef>
                <a:spcPts val="500"/>
              </a:spcBef>
              <a:spcAft>
                <a:spcPts val="0"/>
              </a:spcAft>
              <a:buClr>
                <a:schemeClr val="lt1"/>
              </a:buClr>
              <a:buSzPts val="1500"/>
              <a:buNone/>
              <a:defRPr sz="1200"/>
            </a:lvl2pPr>
            <a:lvl3pPr indent="-228600" lvl="2" marL="1371600" algn="l">
              <a:lnSpc>
                <a:spcPct val="120000"/>
              </a:lnSpc>
              <a:spcBef>
                <a:spcPts val="500"/>
              </a:spcBef>
              <a:spcAft>
                <a:spcPts val="0"/>
              </a:spcAft>
              <a:buClr>
                <a:schemeClr val="lt1"/>
              </a:buClr>
              <a:buSzPts val="1250"/>
              <a:buNone/>
              <a:defRPr sz="1000"/>
            </a:lvl3pPr>
            <a:lvl4pPr indent="-228600" lvl="3" marL="1828800" algn="l">
              <a:lnSpc>
                <a:spcPct val="120000"/>
              </a:lnSpc>
              <a:spcBef>
                <a:spcPts val="500"/>
              </a:spcBef>
              <a:spcAft>
                <a:spcPts val="0"/>
              </a:spcAft>
              <a:buClr>
                <a:schemeClr val="lt1"/>
              </a:buClr>
              <a:buSzPts val="1125"/>
              <a:buNone/>
              <a:defRPr sz="900"/>
            </a:lvl4pPr>
            <a:lvl5pPr indent="-228600" lvl="4" marL="2286000" algn="l">
              <a:lnSpc>
                <a:spcPct val="120000"/>
              </a:lnSpc>
              <a:spcBef>
                <a:spcPts val="500"/>
              </a:spcBef>
              <a:spcAft>
                <a:spcPts val="0"/>
              </a:spcAft>
              <a:buClr>
                <a:schemeClr val="lt1"/>
              </a:buClr>
              <a:buSzPts val="1125"/>
              <a:buNone/>
              <a:defRPr sz="900"/>
            </a:lvl5pPr>
            <a:lvl6pPr indent="-228600" lvl="5" marL="2743200" algn="l">
              <a:lnSpc>
                <a:spcPct val="120000"/>
              </a:lnSpc>
              <a:spcBef>
                <a:spcPts val="500"/>
              </a:spcBef>
              <a:spcAft>
                <a:spcPts val="0"/>
              </a:spcAft>
              <a:buClr>
                <a:schemeClr val="lt1"/>
              </a:buClr>
              <a:buSzPts val="1125"/>
              <a:buNone/>
              <a:defRPr sz="900"/>
            </a:lvl6pPr>
            <a:lvl7pPr indent="-228600" lvl="6" marL="3200400" algn="l">
              <a:lnSpc>
                <a:spcPct val="120000"/>
              </a:lnSpc>
              <a:spcBef>
                <a:spcPts val="500"/>
              </a:spcBef>
              <a:spcAft>
                <a:spcPts val="0"/>
              </a:spcAft>
              <a:buClr>
                <a:schemeClr val="lt1"/>
              </a:buClr>
              <a:buSzPts val="1125"/>
              <a:buNone/>
              <a:defRPr sz="900"/>
            </a:lvl7pPr>
            <a:lvl8pPr indent="-228600" lvl="7" marL="3657600" algn="l">
              <a:lnSpc>
                <a:spcPct val="120000"/>
              </a:lnSpc>
              <a:spcBef>
                <a:spcPts val="500"/>
              </a:spcBef>
              <a:spcAft>
                <a:spcPts val="0"/>
              </a:spcAft>
              <a:buClr>
                <a:schemeClr val="lt1"/>
              </a:buClr>
              <a:buSzPts val="1125"/>
              <a:buNone/>
              <a:defRPr sz="900"/>
            </a:lvl8pPr>
            <a:lvl9pPr indent="-228600" lvl="8" marL="4114800" algn="l">
              <a:lnSpc>
                <a:spcPct val="120000"/>
              </a:lnSpc>
              <a:spcBef>
                <a:spcPts val="500"/>
              </a:spcBef>
              <a:spcAft>
                <a:spcPts val="0"/>
              </a:spcAft>
              <a:buClr>
                <a:schemeClr val="lt1"/>
              </a:buClr>
              <a:buSzPts val="1125"/>
              <a:buNone/>
              <a:defRPr sz="900"/>
            </a:lvl9pPr>
          </a:lstStyle>
          <a:p/>
        </p:txBody>
      </p:sp>
      <p:sp>
        <p:nvSpPr>
          <p:cNvPr id="199" name="Google Shape;199;p28"/>
          <p:cNvSpPr txBox="1"/>
          <p:nvPr>
            <p:ph idx="5" type="body"/>
          </p:nvPr>
        </p:nvSpPr>
        <p:spPr>
          <a:xfrm>
            <a:off x="7852442" y="2674463"/>
            <a:ext cx="3194968" cy="6858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3000"/>
              <a:buNone/>
              <a:defRPr b="0" sz="24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200" name="Google Shape;200;p28"/>
          <p:cNvSpPr txBox="1"/>
          <p:nvPr>
            <p:ph idx="6" type="body"/>
          </p:nvPr>
        </p:nvSpPr>
        <p:spPr>
          <a:xfrm>
            <a:off x="7852442" y="3360263"/>
            <a:ext cx="3194968" cy="2430936"/>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1750"/>
              <a:buNone/>
              <a:defRPr sz="1400"/>
            </a:lvl1pPr>
            <a:lvl2pPr indent="-228600" lvl="1" marL="914400" algn="l">
              <a:lnSpc>
                <a:spcPct val="120000"/>
              </a:lnSpc>
              <a:spcBef>
                <a:spcPts val="500"/>
              </a:spcBef>
              <a:spcAft>
                <a:spcPts val="0"/>
              </a:spcAft>
              <a:buClr>
                <a:schemeClr val="lt1"/>
              </a:buClr>
              <a:buSzPts val="1500"/>
              <a:buNone/>
              <a:defRPr sz="1200"/>
            </a:lvl2pPr>
            <a:lvl3pPr indent="-228600" lvl="2" marL="1371600" algn="l">
              <a:lnSpc>
                <a:spcPct val="120000"/>
              </a:lnSpc>
              <a:spcBef>
                <a:spcPts val="500"/>
              </a:spcBef>
              <a:spcAft>
                <a:spcPts val="0"/>
              </a:spcAft>
              <a:buClr>
                <a:schemeClr val="lt1"/>
              </a:buClr>
              <a:buSzPts val="1250"/>
              <a:buNone/>
              <a:defRPr sz="1000"/>
            </a:lvl3pPr>
            <a:lvl4pPr indent="-228600" lvl="3" marL="1828800" algn="l">
              <a:lnSpc>
                <a:spcPct val="120000"/>
              </a:lnSpc>
              <a:spcBef>
                <a:spcPts val="500"/>
              </a:spcBef>
              <a:spcAft>
                <a:spcPts val="0"/>
              </a:spcAft>
              <a:buClr>
                <a:schemeClr val="lt1"/>
              </a:buClr>
              <a:buSzPts val="1125"/>
              <a:buNone/>
              <a:defRPr sz="900"/>
            </a:lvl4pPr>
            <a:lvl5pPr indent="-228600" lvl="4" marL="2286000" algn="l">
              <a:lnSpc>
                <a:spcPct val="120000"/>
              </a:lnSpc>
              <a:spcBef>
                <a:spcPts val="500"/>
              </a:spcBef>
              <a:spcAft>
                <a:spcPts val="0"/>
              </a:spcAft>
              <a:buClr>
                <a:schemeClr val="lt1"/>
              </a:buClr>
              <a:buSzPts val="1125"/>
              <a:buNone/>
              <a:defRPr sz="900"/>
            </a:lvl5pPr>
            <a:lvl6pPr indent="-228600" lvl="5" marL="2743200" algn="l">
              <a:lnSpc>
                <a:spcPct val="120000"/>
              </a:lnSpc>
              <a:spcBef>
                <a:spcPts val="500"/>
              </a:spcBef>
              <a:spcAft>
                <a:spcPts val="0"/>
              </a:spcAft>
              <a:buClr>
                <a:schemeClr val="lt1"/>
              </a:buClr>
              <a:buSzPts val="1125"/>
              <a:buNone/>
              <a:defRPr sz="900"/>
            </a:lvl6pPr>
            <a:lvl7pPr indent="-228600" lvl="6" marL="3200400" algn="l">
              <a:lnSpc>
                <a:spcPct val="120000"/>
              </a:lnSpc>
              <a:spcBef>
                <a:spcPts val="500"/>
              </a:spcBef>
              <a:spcAft>
                <a:spcPts val="0"/>
              </a:spcAft>
              <a:buClr>
                <a:schemeClr val="lt1"/>
              </a:buClr>
              <a:buSzPts val="1125"/>
              <a:buNone/>
              <a:defRPr sz="900"/>
            </a:lvl7pPr>
            <a:lvl8pPr indent="-228600" lvl="7" marL="3657600" algn="l">
              <a:lnSpc>
                <a:spcPct val="120000"/>
              </a:lnSpc>
              <a:spcBef>
                <a:spcPts val="500"/>
              </a:spcBef>
              <a:spcAft>
                <a:spcPts val="0"/>
              </a:spcAft>
              <a:buClr>
                <a:schemeClr val="lt1"/>
              </a:buClr>
              <a:buSzPts val="1125"/>
              <a:buNone/>
              <a:defRPr sz="900"/>
            </a:lvl8pPr>
            <a:lvl9pPr indent="-228600" lvl="8" marL="4114800" algn="l">
              <a:lnSpc>
                <a:spcPct val="120000"/>
              </a:lnSpc>
              <a:spcBef>
                <a:spcPts val="500"/>
              </a:spcBef>
              <a:spcAft>
                <a:spcPts val="0"/>
              </a:spcAft>
              <a:buClr>
                <a:schemeClr val="lt1"/>
              </a:buClr>
              <a:buSzPts val="1125"/>
              <a:buNone/>
              <a:defRPr sz="900"/>
            </a:lvl9pPr>
          </a:lstStyle>
          <a:p/>
        </p:txBody>
      </p:sp>
      <p:sp>
        <p:nvSpPr>
          <p:cNvPr id="201" name="Google Shape;201;p28"/>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2" name="Google Shape;202;p28"/>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3" name="Google Shape;203;p28"/>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 Column">
  <p:cSld name="3 Picture Column">
    <p:spTree>
      <p:nvGrpSpPr>
        <p:cNvPr id="204" name="Shape 204"/>
        <p:cNvGrpSpPr/>
        <p:nvPr/>
      </p:nvGrpSpPr>
      <p:grpSpPr>
        <a:xfrm>
          <a:off x="0" y="0"/>
          <a:ext cx="0" cy="0"/>
          <a:chOff x="0" y="0"/>
          <a:chExt cx="0" cy="0"/>
        </a:xfrm>
      </p:grpSpPr>
      <p:sp>
        <p:nvSpPr>
          <p:cNvPr id="205" name="Google Shape;205;p29"/>
          <p:cNvSpPr txBox="1"/>
          <p:nvPr>
            <p:ph type="title"/>
          </p:nvPr>
        </p:nvSpPr>
        <p:spPr>
          <a:xfrm>
            <a:off x="1141411" y="609600"/>
            <a:ext cx="9905999" cy="19050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6" name="Google Shape;206;p29"/>
          <p:cNvSpPr txBox="1"/>
          <p:nvPr>
            <p:ph idx="1" type="body"/>
          </p:nvPr>
        </p:nvSpPr>
        <p:spPr>
          <a:xfrm>
            <a:off x="1141413" y="4404596"/>
            <a:ext cx="3195240" cy="57626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500"/>
              <a:buNone/>
              <a:defRPr b="0" sz="20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207" name="Google Shape;207;p29"/>
          <p:cNvSpPr/>
          <p:nvPr>
            <p:ph idx="2" type="pic"/>
          </p:nvPr>
        </p:nvSpPr>
        <p:spPr>
          <a:xfrm>
            <a:off x="1141413" y="2666998"/>
            <a:ext cx="3195240" cy="1524000"/>
          </a:xfrm>
          <a:prstGeom prst="round2DiagRect">
            <a:avLst>
              <a:gd fmla="val 16667" name="adj1"/>
              <a:gd fmla="val 0" name="adj2"/>
            </a:avLst>
          </a:prstGeom>
          <a:noFill/>
          <a:ln cap="sq" cmpd="sng" w="19050">
            <a:solidFill>
              <a:srgbClr val="B3FFFF">
                <a:alpha val="60000"/>
              </a:srgbClr>
            </a:solidFill>
            <a:prstDash val="solid"/>
            <a:miter lim="800000"/>
            <a:headEnd len="sm" w="sm" type="none"/>
            <a:tailEnd len="sm" w="sm" type="none"/>
          </a:ln>
          <a:effectLst>
            <a:outerShdw blurRad="88900" rotWithShape="0" algn="t" dir="5400000" dist="38100">
              <a:srgbClr val="000000">
                <a:alpha val="40000"/>
              </a:srgbClr>
            </a:outerShdw>
          </a:effectLst>
        </p:spPr>
      </p:sp>
      <p:sp>
        <p:nvSpPr>
          <p:cNvPr id="208" name="Google Shape;208;p29"/>
          <p:cNvSpPr txBox="1"/>
          <p:nvPr>
            <p:ph idx="3" type="body"/>
          </p:nvPr>
        </p:nvSpPr>
        <p:spPr>
          <a:xfrm>
            <a:off x="1141413" y="4980858"/>
            <a:ext cx="3195240" cy="817843"/>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1750"/>
              <a:buNone/>
              <a:defRPr sz="1400"/>
            </a:lvl1pPr>
            <a:lvl2pPr indent="-228600" lvl="1" marL="914400" algn="l">
              <a:lnSpc>
                <a:spcPct val="120000"/>
              </a:lnSpc>
              <a:spcBef>
                <a:spcPts val="500"/>
              </a:spcBef>
              <a:spcAft>
                <a:spcPts val="0"/>
              </a:spcAft>
              <a:buClr>
                <a:schemeClr val="lt1"/>
              </a:buClr>
              <a:buSzPts val="1500"/>
              <a:buNone/>
              <a:defRPr sz="1200"/>
            </a:lvl2pPr>
            <a:lvl3pPr indent="-228600" lvl="2" marL="1371600" algn="l">
              <a:lnSpc>
                <a:spcPct val="120000"/>
              </a:lnSpc>
              <a:spcBef>
                <a:spcPts val="500"/>
              </a:spcBef>
              <a:spcAft>
                <a:spcPts val="0"/>
              </a:spcAft>
              <a:buClr>
                <a:schemeClr val="lt1"/>
              </a:buClr>
              <a:buSzPts val="1250"/>
              <a:buNone/>
              <a:defRPr sz="1000"/>
            </a:lvl3pPr>
            <a:lvl4pPr indent="-228600" lvl="3" marL="1828800" algn="l">
              <a:lnSpc>
                <a:spcPct val="120000"/>
              </a:lnSpc>
              <a:spcBef>
                <a:spcPts val="500"/>
              </a:spcBef>
              <a:spcAft>
                <a:spcPts val="0"/>
              </a:spcAft>
              <a:buClr>
                <a:schemeClr val="lt1"/>
              </a:buClr>
              <a:buSzPts val="1125"/>
              <a:buNone/>
              <a:defRPr sz="900"/>
            </a:lvl4pPr>
            <a:lvl5pPr indent="-228600" lvl="4" marL="2286000" algn="l">
              <a:lnSpc>
                <a:spcPct val="120000"/>
              </a:lnSpc>
              <a:spcBef>
                <a:spcPts val="500"/>
              </a:spcBef>
              <a:spcAft>
                <a:spcPts val="0"/>
              </a:spcAft>
              <a:buClr>
                <a:schemeClr val="lt1"/>
              </a:buClr>
              <a:buSzPts val="1125"/>
              <a:buNone/>
              <a:defRPr sz="900"/>
            </a:lvl5pPr>
            <a:lvl6pPr indent="-228600" lvl="5" marL="2743200" algn="l">
              <a:lnSpc>
                <a:spcPct val="120000"/>
              </a:lnSpc>
              <a:spcBef>
                <a:spcPts val="500"/>
              </a:spcBef>
              <a:spcAft>
                <a:spcPts val="0"/>
              </a:spcAft>
              <a:buClr>
                <a:schemeClr val="lt1"/>
              </a:buClr>
              <a:buSzPts val="1125"/>
              <a:buNone/>
              <a:defRPr sz="900"/>
            </a:lvl6pPr>
            <a:lvl7pPr indent="-228600" lvl="6" marL="3200400" algn="l">
              <a:lnSpc>
                <a:spcPct val="120000"/>
              </a:lnSpc>
              <a:spcBef>
                <a:spcPts val="500"/>
              </a:spcBef>
              <a:spcAft>
                <a:spcPts val="0"/>
              </a:spcAft>
              <a:buClr>
                <a:schemeClr val="lt1"/>
              </a:buClr>
              <a:buSzPts val="1125"/>
              <a:buNone/>
              <a:defRPr sz="900"/>
            </a:lvl7pPr>
            <a:lvl8pPr indent="-228600" lvl="7" marL="3657600" algn="l">
              <a:lnSpc>
                <a:spcPct val="120000"/>
              </a:lnSpc>
              <a:spcBef>
                <a:spcPts val="500"/>
              </a:spcBef>
              <a:spcAft>
                <a:spcPts val="0"/>
              </a:spcAft>
              <a:buClr>
                <a:schemeClr val="lt1"/>
              </a:buClr>
              <a:buSzPts val="1125"/>
              <a:buNone/>
              <a:defRPr sz="900"/>
            </a:lvl8pPr>
            <a:lvl9pPr indent="-228600" lvl="8" marL="4114800" algn="l">
              <a:lnSpc>
                <a:spcPct val="120000"/>
              </a:lnSpc>
              <a:spcBef>
                <a:spcPts val="500"/>
              </a:spcBef>
              <a:spcAft>
                <a:spcPts val="0"/>
              </a:spcAft>
              <a:buClr>
                <a:schemeClr val="lt1"/>
              </a:buClr>
              <a:buSzPts val="1125"/>
              <a:buNone/>
              <a:defRPr sz="900"/>
            </a:lvl9pPr>
          </a:lstStyle>
          <a:p/>
        </p:txBody>
      </p:sp>
      <p:sp>
        <p:nvSpPr>
          <p:cNvPr id="209" name="Google Shape;209;p29"/>
          <p:cNvSpPr txBox="1"/>
          <p:nvPr>
            <p:ph idx="4" type="body"/>
          </p:nvPr>
        </p:nvSpPr>
        <p:spPr>
          <a:xfrm>
            <a:off x="4489053" y="4404596"/>
            <a:ext cx="3200400" cy="57626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500"/>
              <a:buNone/>
              <a:defRPr b="0" sz="20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210" name="Google Shape;210;p29"/>
          <p:cNvSpPr/>
          <p:nvPr>
            <p:ph idx="5" type="pic"/>
          </p:nvPr>
        </p:nvSpPr>
        <p:spPr>
          <a:xfrm>
            <a:off x="4489053" y="2666998"/>
            <a:ext cx="3198940" cy="1524000"/>
          </a:xfrm>
          <a:prstGeom prst="round2DiagRect">
            <a:avLst>
              <a:gd fmla="val 16667" name="adj1"/>
              <a:gd fmla="val 0" name="adj2"/>
            </a:avLst>
          </a:prstGeom>
          <a:noFill/>
          <a:ln cap="sq" cmpd="sng" w="19050">
            <a:solidFill>
              <a:srgbClr val="B3FFFF">
                <a:alpha val="60000"/>
              </a:srgbClr>
            </a:solidFill>
            <a:prstDash val="solid"/>
            <a:miter lim="800000"/>
            <a:headEnd len="sm" w="sm" type="none"/>
            <a:tailEnd len="sm" w="sm" type="none"/>
          </a:ln>
          <a:effectLst>
            <a:outerShdw blurRad="88900" rotWithShape="0" algn="t" dir="5400000" dist="38100">
              <a:srgbClr val="000000">
                <a:alpha val="40000"/>
              </a:srgbClr>
            </a:outerShdw>
          </a:effectLst>
        </p:spPr>
      </p:sp>
      <p:sp>
        <p:nvSpPr>
          <p:cNvPr id="211" name="Google Shape;211;p29"/>
          <p:cNvSpPr txBox="1"/>
          <p:nvPr>
            <p:ph idx="6" type="body"/>
          </p:nvPr>
        </p:nvSpPr>
        <p:spPr>
          <a:xfrm>
            <a:off x="4487593" y="4980857"/>
            <a:ext cx="3200400" cy="810342"/>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1750"/>
              <a:buNone/>
              <a:defRPr sz="1400"/>
            </a:lvl1pPr>
            <a:lvl2pPr indent="-228600" lvl="1" marL="914400" algn="l">
              <a:lnSpc>
                <a:spcPct val="120000"/>
              </a:lnSpc>
              <a:spcBef>
                <a:spcPts val="500"/>
              </a:spcBef>
              <a:spcAft>
                <a:spcPts val="0"/>
              </a:spcAft>
              <a:buClr>
                <a:schemeClr val="lt1"/>
              </a:buClr>
              <a:buSzPts val="1500"/>
              <a:buNone/>
              <a:defRPr sz="1200"/>
            </a:lvl2pPr>
            <a:lvl3pPr indent="-228600" lvl="2" marL="1371600" algn="l">
              <a:lnSpc>
                <a:spcPct val="120000"/>
              </a:lnSpc>
              <a:spcBef>
                <a:spcPts val="500"/>
              </a:spcBef>
              <a:spcAft>
                <a:spcPts val="0"/>
              </a:spcAft>
              <a:buClr>
                <a:schemeClr val="lt1"/>
              </a:buClr>
              <a:buSzPts val="1250"/>
              <a:buNone/>
              <a:defRPr sz="1000"/>
            </a:lvl3pPr>
            <a:lvl4pPr indent="-228600" lvl="3" marL="1828800" algn="l">
              <a:lnSpc>
                <a:spcPct val="120000"/>
              </a:lnSpc>
              <a:spcBef>
                <a:spcPts val="500"/>
              </a:spcBef>
              <a:spcAft>
                <a:spcPts val="0"/>
              </a:spcAft>
              <a:buClr>
                <a:schemeClr val="lt1"/>
              </a:buClr>
              <a:buSzPts val="1125"/>
              <a:buNone/>
              <a:defRPr sz="900"/>
            </a:lvl4pPr>
            <a:lvl5pPr indent="-228600" lvl="4" marL="2286000" algn="l">
              <a:lnSpc>
                <a:spcPct val="120000"/>
              </a:lnSpc>
              <a:spcBef>
                <a:spcPts val="500"/>
              </a:spcBef>
              <a:spcAft>
                <a:spcPts val="0"/>
              </a:spcAft>
              <a:buClr>
                <a:schemeClr val="lt1"/>
              </a:buClr>
              <a:buSzPts val="1125"/>
              <a:buNone/>
              <a:defRPr sz="900"/>
            </a:lvl5pPr>
            <a:lvl6pPr indent="-228600" lvl="5" marL="2743200" algn="l">
              <a:lnSpc>
                <a:spcPct val="120000"/>
              </a:lnSpc>
              <a:spcBef>
                <a:spcPts val="500"/>
              </a:spcBef>
              <a:spcAft>
                <a:spcPts val="0"/>
              </a:spcAft>
              <a:buClr>
                <a:schemeClr val="lt1"/>
              </a:buClr>
              <a:buSzPts val="1125"/>
              <a:buNone/>
              <a:defRPr sz="900"/>
            </a:lvl6pPr>
            <a:lvl7pPr indent="-228600" lvl="6" marL="3200400" algn="l">
              <a:lnSpc>
                <a:spcPct val="120000"/>
              </a:lnSpc>
              <a:spcBef>
                <a:spcPts val="500"/>
              </a:spcBef>
              <a:spcAft>
                <a:spcPts val="0"/>
              </a:spcAft>
              <a:buClr>
                <a:schemeClr val="lt1"/>
              </a:buClr>
              <a:buSzPts val="1125"/>
              <a:buNone/>
              <a:defRPr sz="900"/>
            </a:lvl7pPr>
            <a:lvl8pPr indent="-228600" lvl="7" marL="3657600" algn="l">
              <a:lnSpc>
                <a:spcPct val="120000"/>
              </a:lnSpc>
              <a:spcBef>
                <a:spcPts val="500"/>
              </a:spcBef>
              <a:spcAft>
                <a:spcPts val="0"/>
              </a:spcAft>
              <a:buClr>
                <a:schemeClr val="lt1"/>
              </a:buClr>
              <a:buSzPts val="1125"/>
              <a:buNone/>
              <a:defRPr sz="900"/>
            </a:lvl8pPr>
            <a:lvl9pPr indent="-228600" lvl="8" marL="4114800" algn="l">
              <a:lnSpc>
                <a:spcPct val="120000"/>
              </a:lnSpc>
              <a:spcBef>
                <a:spcPts val="500"/>
              </a:spcBef>
              <a:spcAft>
                <a:spcPts val="0"/>
              </a:spcAft>
              <a:buClr>
                <a:schemeClr val="lt1"/>
              </a:buClr>
              <a:buSzPts val="1125"/>
              <a:buNone/>
              <a:defRPr sz="900"/>
            </a:lvl9pPr>
          </a:lstStyle>
          <a:p/>
        </p:txBody>
      </p:sp>
      <p:sp>
        <p:nvSpPr>
          <p:cNvPr id="212" name="Google Shape;212;p29"/>
          <p:cNvSpPr txBox="1"/>
          <p:nvPr>
            <p:ph idx="7" type="body"/>
          </p:nvPr>
        </p:nvSpPr>
        <p:spPr>
          <a:xfrm>
            <a:off x="7852567" y="4404595"/>
            <a:ext cx="3190741" cy="57626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500"/>
              <a:buNone/>
              <a:defRPr b="0" sz="20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213" name="Google Shape;213;p29"/>
          <p:cNvSpPr/>
          <p:nvPr>
            <p:ph idx="8" type="pic"/>
          </p:nvPr>
        </p:nvSpPr>
        <p:spPr>
          <a:xfrm>
            <a:off x="7852442" y="2666998"/>
            <a:ext cx="3194969" cy="1524000"/>
          </a:xfrm>
          <a:prstGeom prst="round2DiagRect">
            <a:avLst>
              <a:gd fmla="val 16667" name="adj1"/>
              <a:gd fmla="val 0" name="adj2"/>
            </a:avLst>
          </a:prstGeom>
          <a:noFill/>
          <a:ln cap="sq" cmpd="sng" w="19050">
            <a:solidFill>
              <a:srgbClr val="B3FFFF">
                <a:alpha val="60000"/>
              </a:srgbClr>
            </a:solidFill>
            <a:prstDash val="solid"/>
            <a:miter lim="800000"/>
            <a:headEnd len="sm" w="sm" type="none"/>
            <a:tailEnd len="sm" w="sm" type="none"/>
          </a:ln>
          <a:effectLst>
            <a:outerShdw blurRad="88900" rotWithShape="0" algn="t" dir="5400000" dist="38100">
              <a:srgbClr val="000000">
                <a:alpha val="40000"/>
              </a:srgbClr>
            </a:outerShdw>
          </a:effectLst>
        </p:spPr>
      </p:sp>
      <p:sp>
        <p:nvSpPr>
          <p:cNvPr id="214" name="Google Shape;214;p29"/>
          <p:cNvSpPr txBox="1"/>
          <p:nvPr>
            <p:ph idx="9" type="body"/>
          </p:nvPr>
        </p:nvSpPr>
        <p:spPr>
          <a:xfrm>
            <a:off x="7852442" y="4980854"/>
            <a:ext cx="3194968" cy="810345"/>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1750"/>
              <a:buNone/>
              <a:defRPr sz="1400"/>
            </a:lvl1pPr>
            <a:lvl2pPr indent="-228600" lvl="1" marL="914400" algn="l">
              <a:lnSpc>
                <a:spcPct val="120000"/>
              </a:lnSpc>
              <a:spcBef>
                <a:spcPts val="500"/>
              </a:spcBef>
              <a:spcAft>
                <a:spcPts val="0"/>
              </a:spcAft>
              <a:buClr>
                <a:schemeClr val="lt1"/>
              </a:buClr>
              <a:buSzPts val="1500"/>
              <a:buNone/>
              <a:defRPr sz="1200"/>
            </a:lvl2pPr>
            <a:lvl3pPr indent="-228600" lvl="2" marL="1371600" algn="l">
              <a:lnSpc>
                <a:spcPct val="120000"/>
              </a:lnSpc>
              <a:spcBef>
                <a:spcPts val="500"/>
              </a:spcBef>
              <a:spcAft>
                <a:spcPts val="0"/>
              </a:spcAft>
              <a:buClr>
                <a:schemeClr val="lt1"/>
              </a:buClr>
              <a:buSzPts val="1250"/>
              <a:buNone/>
              <a:defRPr sz="1000"/>
            </a:lvl3pPr>
            <a:lvl4pPr indent="-228600" lvl="3" marL="1828800" algn="l">
              <a:lnSpc>
                <a:spcPct val="120000"/>
              </a:lnSpc>
              <a:spcBef>
                <a:spcPts val="500"/>
              </a:spcBef>
              <a:spcAft>
                <a:spcPts val="0"/>
              </a:spcAft>
              <a:buClr>
                <a:schemeClr val="lt1"/>
              </a:buClr>
              <a:buSzPts val="1125"/>
              <a:buNone/>
              <a:defRPr sz="900"/>
            </a:lvl4pPr>
            <a:lvl5pPr indent="-228600" lvl="4" marL="2286000" algn="l">
              <a:lnSpc>
                <a:spcPct val="120000"/>
              </a:lnSpc>
              <a:spcBef>
                <a:spcPts val="500"/>
              </a:spcBef>
              <a:spcAft>
                <a:spcPts val="0"/>
              </a:spcAft>
              <a:buClr>
                <a:schemeClr val="lt1"/>
              </a:buClr>
              <a:buSzPts val="1125"/>
              <a:buNone/>
              <a:defRPr sz="900"/>
            </a:lvl5pPr>
            <a:lvl6pPr indent="-228600" lvl="5" marL="2743200" algn="l">
              <a:lnSpc>
                <a:spcPct val="120000"/>
              </a:lnSpc>
              <a:spcBef>
                <a:spcPts val="500"/>
              </a:spcBef>
              <a:spcAft>
                <a:spcPts val="0"/>
              </a:spcAft>
              <a:buClr>
                <a:schemeClr val="lt1"/>
              </a:buClr>
              <a:buSzPts val="1125"/>
              <a:buNone/>
              <a:defRPr sz="900"/>
            </a:lvl6pPr>
            <a:lvl7pPr indent="-228600" lvl="6" marL="3200400" algn="l">
              <a:lnSpc>
                <a:spcPct val="120000"/>
              </a:lnSpc>
              <a:spcBef>
                <a:spcPts val="500"/>
              </a:spcBef>
              <a:spcAft>
                <a:spcPts val="0"/>
              </a:spcAft>
              <a:buClr>
                <a:schemeClr val="lt1"/>
              </a:buClr>
              <a:buSzPts val="1125"/>
              <a:buNone/>
              <a:defRPr sz="900"/>
            </a:lvl7pPr>
            <a:lvl8pPr indent="-228600" lvl="7" marL="3657600" algn="l">
              <a:lnSpc>
                <a:spcPct val="120000"/>
              </a:lnSpc>
              <a:spcBef>
                <a:spcPts val="500"/>
              </a:spcBef>
              <a:spcAft>
                <a:spcPts val="0"/>
              </a:spcAft>
              <a:buClr>
                <a:schemeClr val="lt1"/>
              </a:buClr>
              <a:buSzPts val="1125"/>
              <a:buNone/>
              <a:defRPr sz="900"/>
            </a:lvl8pPr>
            <a:lvl9pPr indent="-228600" lvl="8" marL="4114800" algn="l">
              <a:lnSpc>
                <a:spcPct val="120000"/>
              </a:lnSpc>
              <a:spcBef>
                <a:spcPts val="500"/>
              </a:spcBef>
              <a:spcAft>
                <a:spcPts val="0"/>
              </a:spcAft>
              <a:buClr>
                <a:schemeClr val="lt1"/>
              </a:buClr>
              <a:buSzPts val="1125"/>
              <a:buNone/>
              <a:defRPr sz="900"/>
            </a:lvl9pPr>
          </a:lstStyle>
          <a:p/>
        </p:txBody>
      </p:sp>
      <p:sp>
        <p:nvSpPr>
          <p:cNvPr id="215" name="Google Shape;215;p29"/>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6" name="Google Shape;216;p29"/>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7" name="Google Shape;217;p29"/>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18" name="Shape 218"/>
        <p:cNvGrpSpPr/>
        <p:nvPr/>
      </p:nvGrpSpPr>
      <p:grpSpPr>
        <a:xfrm>
          <a:off x="0" y="0"/>
          <a:ext cx="0" cy="0"/>
          <a:chOff x="0" y="0"/>
          <a:chExt cx="0" cy="0"/>
        </a:xfrm>
      </p:grpSpPr>
      <p:sp>
        <p:nvSpPr>
          <p:cNvPr id="219" name="Google Shape;219;p30"/>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0" name="Google Shape;220;p30"/>
          <p:cNvSpPr txBox="1"/>
          <p:nvPr>
            <p:ph idx="1" type="body"/>
          </p:nvPr>
        </p:nvSpPr>
        <p:spPr>
          <a:xfrm rot="5400000">
            <a:off x="4323555" y="-932655"/>
            <a:ext cx="3541714" cy="9905999"/>
          </a:xfrm>
          <a:prstGeom prst="rect">
            <a:avLst/>
          </a:prstGeom>
          <a:noFill/>
          <a:ln>
            <a:noFill/>
          </a:ln>
        </p:spPr>
        <p:txBody>
          <a:bodyPr anchorCtr="0" anchor="t" bIns="45700" lIns="91425" spcFirstLastPara="1" rIns="91425" wrap="square" tIns="45700">
            <a:norm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221" name="Google Shape;221;p30"/>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2" name="Google Shape;222;p30"/>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3" name="Google Shape;223;p30"/>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24" name="Shape 224"/>
        <p:cNvGrpSpPr/>
        <p:nvPr/>
      </p:nvGrpSpPr>
      <p:grpSpPr>
        <a:xfrm>
          <a:off x="0" y="0"/>
          <a:ext cx="0" cy="0"/>
          <a:chOff x="0" y="0"/>
          <a:chExt cx="0" cy="0"/>
        </a:xfrm>
      </p:grpSpPr>
      <p:sp>
        <p:nvSpPr>
          <p:cNvPr id="225" name="Google Shape;225;p31"/>
          <p:cNvSpPr txBox="1"/>
          <p:nvPr>
            <p:ph type="title"/>
          </p:nvPr>
        </p:nvSpPr>
        <p:spPr>
          <a:xfrm rot="5400000">
            <a:off x="7454105" y="2197894"/>
            <a:ext cx="5181601" cy="200501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6" name="Google Shape;226;p31"/>
          <p:cNvSpPr txBox="1"/>
          <p:nvPr>
            <p:ph idx="1" type="body"/>
          </p:nvPr>
        </p:nvSpPr>
        <p:spPr>
          <a:xfrm rot="5400000">
            <a:off x="2424904" y="-673895"/>
            <a:ext cx="5181601" cy="7748590"/>
          </a:xfrm>
          <a:prstGeom prst="rect">
            <a:avLst/>
          </a:prstGeom>
          <a:noFill/>
          <a:ln>
            <a:noFill/>
          </a:ln>
        </p:spPr>
        <p:txBody>
          <a:bodyPr anchorCtr="0" anchor="t" bIns="45700" lIns="91425" spcFirstLastPara="1" rIns="91425" wrap="square" tIns="45700">
            <a:norm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227" name="Google Shape;227;p31"/>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8" name="Google Shape;228;p31"/>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9" name="Google Shape;229;p31"/>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4" name="Shape 114"/>
        <p:cNvGrpSpPr/>
        <p:nvPr/>
      </p:nvGrpSpPr>
      <p:grpSpPr>
        <a:xfrm>
          <a:off x="0" y="0"/>
          <a:ext cx="0" cy="0"/>
          <a:chOff x="0" y="0"/>
          <a:chExt cx="0" cy="0"/>
        </a:xfrm>
      </p:grpSpPr>
      <p:sp>
        <p:nvSpPr>
          <p:cNvPr id="115" name="Google Shape;115;p16"/>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6" name="Google Shape;116;p16"/>
          <p:cNvSpPr txBox="1"/>
          <p:nvPr>
            <p:ph idx="1" type="body"/>
          </p:nvPr>
        </p:nvSpPr>
        <p:spPr>
          <a:xfrm>
            <a:off x="1141412" y="2249487"/>
            <a:ext cx="9905999" cy="3541714"/>
          </a:xfrm>
          <a:prstGeom prst="rect">
            <a:avLst/>
          </a:prstGeom>
          <a:noFill/>
          <a:ln>
            <a:noFill/>
          </a:ln>
        </p:spPr>
        <p:txBody>
          <a:bodyPr anchorCtr="0" anchor="t" bIns="45700" lIns="91425" spcFirstLastPara="1" rIns="91425" wrap="square" tIns="45700">
            <a:norm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117" name="Google Shape;117;p16"/>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16"/>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16"/>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0" name="Shape 120"/>
        <p:cNvGrpSpPr/>
        <p:nvPr/>
      </p:nvGrpSpPr>
      <p:grpSpPr>
        <a:xfrm>
          <a:off x="0" y="0"/>
          <a:ext cx="0" cy="0"/>
          <a:chOff x="0" y="0"/>
          <a:chExt cx="0" cy="0"/>
        </a:xfrm>
      </p:grpSpPr>
      <p:sp>
        <p:nvSpPr>
          <p:cNvPr id="121" name="Google Shape;121;p17"/>
          <p:cNvSpPr txBox="1"/>
          <p:nvPr>
            <p:ph type="title"/>
          </p:nvPr>
        </p:nvSpPr>
        <p:spPr>
          <a:xfrm>
            <a:off x="1141411" y="1419226"/>
            <a:ext cx="99060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600"/>
              <a:buFont typeface="Twentieth Century"/>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2" name="Google Shape;122;p17"/>
          <p:cNvSpPr txBox="1"/>
          <p:nvPr>
            <p:ph idx="1" type="body"/>
          </p:nvPr>
        </p:nvSpPr>
        <p:spPr>
          <a:xfrm>
            <a:off x="1141411" y="4424362"/>
            <a:ext cx="9906000" cy="1374776"/>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2250"/>
              <a:buNone/>
              <a:defRPr sz="1800" cap="none">
                <a:solidFill>
                  <a:schemeClr val="lt1"/>
                </a:solidFill>
              </a:defRPr>
            </a:lvl1pPr>
            <a:lvl2pPr indent="-228600" lvl="1" marL="914400" algn="l">
              <a:lnSpc>
                <a:spcPct val="120000"/>
              </a:lnSpc>
              <a:spcBef>
                <a:spcPts val="500"/>
              </a:spcBef>
              <a:spcAft>
                <a:spcPts val="0"/>
              </a:spcAft>
              <a:buClr>
                <a:schemeClr val="lt1"/>
              </a:buClr>
              <a:buSzPts val="2250"/>
              <a:buNone/>
              <a:defRPr sz="1800">
                <a:solidFill>
                  <a:schemeClr val="lt1"/>
                </a:solidFill>
              </a:defRPr>
            </a:lvl2pPr>
            <a:lvl3pPr indent="-228600" lvl="2" marL="1371600" algn="l">
              <a:lnSpc>
                <a:spcPct val="120000"/>
              </a:lnSpc>
              <a:spcBef>
                <a:spcPts val="500"/>
              </a:spcBef>
              <a:spcAft>
                <a:spcPts val="0"/>
              </a:spcAft>
              <a:buClr>
                <a:schemeClr val="lt1"/>
              </a:buClr>
              <a:buSzPts val="2250"/>
              <a:buNone/>
              <a:defRPr sz="1800">
                <a:solidFill>
                  <a:schemeClr val="lt1"/>
                </a:solidFill>
              </a:defRPr>
            </a:lvl3pPr>
            <a:lvl4pPr indent="-228600" lvl="3" marL="1828800" algn="l">
              <a:lnSpc>
                <a:spcPct val="120000"/>
              </a:lnSpc>
              <a:spcBef>
                <a:spcPts val="500"/>
              </a:spcBef>
              <a:spcAft>
                <a:spcPts val="0"/>
              </a:spcAft>
              <a:buClr>
                <a:schemeClr val="lt1"/>
              </a:buClr>
              <a:buSzPts val="2000"/>
              <a:buNone/>
              <a:defRPr sz="1600">
                <a:solidFill>
                  <a:schemeClr val="lt1"/>
                </a:solidFill>
              </a:defRPr>
            </a:lvl4pPr>
            <a:lvl5pPr indent="-228600" lvl="4" marL="2286000" algn="l">
              <a:lnSpc>
                <a:spcPct val="120000"/>
              </a:lnSpc>
              <a:spcBef>
                <a:spcPts val="500"/>
              </a:spcBef>
              <a:spcAft>
                <a:spcPts val="0"/>
              </a:spcAft>
              <a:buClr>
                <a:schemeClr val="lt1"/>
              </a:buClr>
              <a:buSzPts val="2000"/>
              <a:buNone/>
              <a:defRPr sz="1600">
                <a:solidFill>
                  <a:schemeClr val="lt1"/>
                </a:solidFill>
              </a:defRPr>
            </a:lvl5pPr>
            <a:lvl6pPr indent="-228600" lvl="5" marL="2743200" algn="l">
              <a:lnSpc>
                <a:spcPct val="120000"/>
              </a:lnSpc>
              <a:spcBef>
                <a:spcPts val="500"/>
              </a:spcBef>
              <a:spcAft>
                <a:spcPts val="0"/>
              </a:spcAft>
              <a:buClr>
                <a:schemeClr val="lt1"/>
              </a:buClr>
              <a:buSzPts val="2000"/>
              <a:buNone/>
              <a:defRPr sz="1600">
                <a:solidFill>
                  <a:schemeClr val="lt1"/>
                </a:solidFill>
              </a:defRPr>
            </a:lvl6pPr>
            <a:lvl7pPr indent="-228600" lvl="6" marL="3200400" algn="l">
              <a:lnSpc>
                <a:spcPct val="120000"/>
              </a:lnSpc>
              <a:spcBef>
                <a:spcPts val="500"/>
              </a:spcBef>
              <a:spcAft>
                <a:spcPts val="0"/>
              </a:spcAft>
              <a:buClr>
                <a:schemeClr val="lt1"/>
              </a:buClr>
              <a:buSzPts val="2000"/>
              <a:buNone/>
              <a:defRPr sz="1600">
                <a:solidFill>
                  <a:schemeClr val="lt1"/>
                </a:solidFill>
              </a:defRPr>
            </a:lvl7pPr>
            <a:lvl8pPr indent="-228600" lvl="7" marL="3657600" algn="l">
              <a:lnSpc>
                <a:spcPct val="120000"/>
              </a:lnSpc>
              <a:spcBef>
                <a:spcPts val="500"/>
              </a:spcBef>
              <a:spcAft>
                <a:spcPts val="0"/>
              </a:spcAft>
              <a:buClr>
                <a:schemeClr val="lt1"/>
              </a:buClr>
              <a:buSzPts val="2000"/>
              <a:buNone/>
              <a:defRPr sz="1600">
                <a:solidFill>
                  <a:schemeClr val="lt1"/>
                </a:solidFill>
              </a:defRPr>
            </a:lvl8pPr>
            <a:lvl9pPr indent="-228600" lvl="8" marL="4114800" algn="l">
              <a:lnSpc>
                <a:spcPct val="120000"/>
              </a:lnSpc>
              <a:spcBef>
                <a:spcPts val="500"/>
              </a:spcBef>
              <a:spcAft>
                <a:spcPts val="0"/>
              </a:spcAft>
              <a:buClr>
                <a:schemeClr val="lt1"/>
              </a:buClr>
              <a:buSzPts val="2000"/>
              <a:buNone/>
              <a:defRPr sz="1600">
                <a:solidFill>
                  <a:schemeClr val="lt1"/>
                </a:solidFill>
              </a:defRPr>
            </a:lvl9pPr>
          </a:lstStyle>
          <a:p/>
        </p:txBody>
      </p:sp>
      <p:sp>
        <p:nvSpPr>
          <p:cNvPr id="123" name="Google Shape;123;p17"/>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17"/>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17"/>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26" name="Shape 126"/>
        <p:cNvGrpSpPr/>
        <p:nvPr/>
      </p:nvGrpSpPr>
      <p:grpSpPr>
        <a:xfrm>
          <a:off x="0" y="0"/>
          <a:ext cx="0" cy="0"/>
          <a:chOff x="0" y="0"/>
          <a:chExt cx="0" cy="0"/>
        </a:xfrm>
      </p:grpSpPr>
      <p:sp>
        <p:nvSpPr>
          <p:cNvPr id="127" name="Google Shape;127;p18"/>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8" name="Google Shape;128;p18"/>
          <p:cNvSpPr txBox="1"/>
          <p:nvPr>
            <p:ph idx="1" type="body"/>
          </p:nvPr>
        </p:nvSpPr>
        <p:spPr>
          <a:xfrm>
            <a:off x="1141410" y="2249486"/>
            <a:ext cx="4878389" cy="3541714"/>
          </a:xfrm>
          <a:prstGeom prst="rect">
            <a:avLst/>
          </a:prstGeom>
          <a:noFill/>
          <a:ln>
            <a:noFill/>
          </a:ln>
        </p:spPr>
        <p:txBody>
          <a:bodyPr anchorCtr="0" anchor="t" bIns="45700" lIns="91425" spcFirstLastPara="1" rIns="91425" wrap="square" tIns="45700">
            <a:norm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129" name="Google Shape;129;p18"/>
          <p:cNvSpPr txBox="1"/>
          <p:nvPr>
            <p:ph idx="2" type="body"/>
          </p:nvPr>
        </p:nvSpPr>
        <p:spPr>
          <a:xfrm>
            <a:off x="6172200" y="2249486"/>
            <a:ext cx="4875211" cy="3541714"/>
          </a:xfrm>
          <a:prstGeom prst="rect">
            <a:avLst/>
          </a:prstGeom>
          <a:noFill/>
          <a:ln>
            <a:noFill/>
          </a:ln>
        </p:spPr>
        <p:txBody>
          <a:bodyPr anchorCtr="0" anchor="t" bIns="45700" lIns="91425" spcFirstLastPara="1" rIns="91425" wrap="square" tIns="45700">
            <a:norm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130" name="Google Shape;130;p18"/>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18"/>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18"/>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33" name="Shape 133"/>
        <p:cNvGrpSpPr/>
        <p:nvPr/>
      </p:nvGrpSpPr>
      <p:grpSpPr>
        <a:xfrm>
          <a:off x="0" y="0"/>
          <a:ext cx="0" cy="0"/>
          <a:chOff x="0" y="0"/>
          <a:chExt cx="0" cy="0"/>
        </a:xfrm>
      </p:grpSpPr>
      <p:sp>
        <p:nvSpPr>
          <p:cNvPr id="134" name="Google Shape;134;p19"/>
          <p:cNvSpPr txBox="1"/>
          <p:nvPr>
            <p:ph type="title"/>
          </p:nvPr>
        </p:nvSpPr>
        <p:spPr>
          <a:xfrm>
            <a:off x="1141411" y="619126"/>
            <a:ext cx="9906000" cy="147796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5" name="Google Shape;135;p19"/>
          <p:cNvSpPr txBox="1"/>
          <p:nvPr>
            <p:ph idx="1" type="body"/>
          </p:nvPr>
        </p:nvSpPr>
        <p:spPr>
          <a:xfrm>
            <a:off x="1370019" y="2249486"/>
            <a:ext cx="4649783"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000"/>
              <a:buNone/>
              <a:defRPr b="0" sz="24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136" name="Google Shape;136;p19"/>
          <p:cNvSpPr txBox="1"/>
          <p:nvPr>
            <p:ph idx="2" type="body"/>
          </p:nvPr>
        </p:nvSpPr>
        <p:spPr>
          <a:xfrm>
            <a:off x="1141410" y="3073397"/>
            <a:ext cx="4878391" cy="2717801"/>
          </a:xfrm>
          <a:prstGeom prst="rect">
            <a:avLst/>
          </a:prstGeom>
          <a:noFill/>
          <a:ln>
            <a:noFill/>
          </a:ln>
        </p:spPr>
        <p:txBody>
          <a:bodyPr anchorCtr="0" anchor="t" bIns="45700" lIns="91425" spcFirstLastPara="1" rIns="91425" wrap="square" tIns="45700">
            <a:norm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137" name="Google Shape;137;p19"/>
          <p:cNvSpPr txBox="1"/>
          <p:nvPr>
            <p:ph idx="3" type="body"/>
          </p:nvPr>
        </p:nvSpPr>
        <p:spPr>
          <a:xfrm>
            <a:off x="6400808" y="2249485"/>
            <a:ext cx="4646602"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000"/>
              <a:buNone/>
              <a:defRPr b="0" sz="24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138" name="Google Shape;138;p19"/>
          <p:cNvSpPr txBox="1"/>
          <p:nvPr>
            <p:ph idx="4" type="body"/>
          </p:nvPr>
        </p:nvSpPr>
        <p:spPr>
          <a:xfrm>
            <a:off x="6172200" y="3073397"/>
            <a:ext cx="4875210" cy="2717801"/>
          </a:xfrm>
          <a:prstGeom prst="rect">
            <a:avLst/>
          </a:prstGeom>
          <a:noFill/>
          <a:ln>
            <a:noFill/>
          </a:ln>
        </p:spPr>
        <p:txBody>
          <a:bodyPr anchorCtr="0" anchor="t" bIns="45700" lIns="91425" spcFirstLastPara="1" rIns="91425" wrap="square" tIns="45700">
            <a:norm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139" name="Google Shape;139;p19"/>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19"/>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19"/>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2" name="Shape 142"/>
        <p:cNvGrpSpPr/>
        <p:nvPr/>
      </p:nvGrpSpPr>
      <p:grpSpPr>
        <a:xfrm>
          <a:off x="0" y="0"/>
          <a:ext cx="0" cy="0"/>
          <a:chOff x="0" y="0"/>
          <a:chExt cx="0" cy="0"/>
        </a:xfrm>
      </p:grpSpPr>
      <p:sp>
        <p:nvSpPr>
          <p:cNvPr id="143" name="Google Shape;143;p20"/>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4" name="Google Shape;144;p20"/>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20"/>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20"/>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7" name="Shape 147"/>
        <p:cNvGrpSpPr/>
        <p:nvPr/>
      </p:nvGrpSpPr>
      <p:grpSpPr>
        <a:xfrm>
          <a:off x="0" y="0"/>
          <a:ext cx="0" cy="0"/>
          <a:chOff x="0" y="0"/>
          <a:chExt cx="0" cy="0"/>
        </a:xfrm>
      </p:grpSpPr>
      <p:sp>
        <p:nvSpPr>
          <p:cNvPr id="148" name="Google Shape;148;p21"/>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9" name="Google Shape;149;p21"/>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0" name="Google Shape;150;p21"/>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51" name="Shape 151"/>
        <p:cNvGrpSpPr/>
        <p:nvPr/>
      </p:nvGrpSpPr>
      <p:grpSpPr>
        <a:xfrm>
          <a:off x="0" y="0"/>
          <a:ext cx="0" cy="0"/>
          <a:chOff x="0" y="0"/>
          <a:chExt cx="0" cy="0"/>
        </a:xfrm>
      </p:grpSpPr>
      <p:sp>
        <p:nvSpPr>
          <p:cNvPr id="152" name="Google Shape;152;p22"/>
          <p:cNvSpPr txBox="1"/>
          <p:nvPr>
            <p:ph type="title"/>
          </p:nvPr>
        </p:nvSpPr>
        <p:spPr>
          <a:xfrm>
            <a:off x="1146705" y="609601"/>
            <a:ext cx="3856037" cy="163988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3" name="Google Shape;153;p22"/>
          <p:cNvSpPr txBox="1"/>
          <p:nvPr>
            <p:ph idx="1" type="body"/>
          </p:nvPr>
        </p:nvSpPr>
        <p:spPr>
          <a:xfrm>
            <a:off x="5156200" y="592666"/>
            <a:ext cx="5891209" cy="5198534"/>
          </a:xfrm>
          <a:prstGeom prst="rect">
            <a:avLst/>
          </a:prstGeom>
          <a:noFill/>
          <a:ln>
            <a:noFill/>
          </a:ln>
        </p:spPr>
        <p:txBody>
          <a:bodyPr anchorCtr="0" anchor="ctr" bIns="45700" lIns="91425" spcFirstLastPara="1" rIns="91425" wrap="square" tIns="45700">
            <a:norm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154" name="Google Shape;154;p22"/>
          <p:cNvSpPr txBox="1"/>
          <p:nvPr>
            <p:ph idx="2" type="body"/>
          </p:nvPr>
        </p:nvSpPr>
        <p:spPr>
          <a:xfrm>
            <a:off x="1146705" y="2249486"/>
            <a:ext cx="3856037" cy="3541714"/>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2000"/>
              <a:buNone/>
              <a:defRPr sz="1600"/>
            </a:lvl1pPr>
            <a:lvl2pPr indent="-228600" lvl="1" marL="914400" algn="l">
              <a:lnSpc>
                <a:spcPct val="120000"/>
              </a:lnSpc>
              <a:spcBef>
                <a:spcPts val="500"/>
              </a:spcBef>
              <a:spcAft>
                <a:spcPts val="0"/>
              </a:spcAft>
              <a:buClr>
                <a:schemeClr val="lt1"/>
              </a:buClr>
              <a:buSzPts val="1750"/>
              <a:buNone/>
              <a:defRPr sz="1400"/>
            </a:lvl2pPr>
            <a:lvl3pPr indent="-228600" lvl="2" marL="1371600" algn="l">
              <a:lnSpc>
                <a:spcPct val="120000"/>
              </a:lnSpc>
              <a:spcBef>
                <a:spcPts val="500"/>
              </a:spcBef>
              <a:spcAft>
                <a:spcPts val="0"/>
              </a:spcAft>
              <a:buClr>
                <a:schemeClr val="lt1"/>
              </a:buClr>
              <a:buSzPts val="1500"/>
              <a:buNone/>
              <a:defRPr sz="1200"/>
            </a:lvl3pPr>
            <a:lvl4pPr indent="-228600" lvl="3" marL="1828800" algn="l">
              <a:lnSpc>
                <a:spcPct val="120000"/>
              </a:lnSpc>
              <a:spcBef>
                <a:spcPts val="500"/>
              </a:spcBef>
              <a:spcAft>
                <a:spcPts val="0"/>
              </a:spcAft>
              <a:buClr>
                <a:schemeClr val="lt1"/>
              </a:buClr>
              <a:buSzPts val="1250"/>
              <a:buNone/>
              <a:defRPr sz="1000"/>
            </a:lvl4pPr>
            <a:lvl5pPr indent="-228600" lvl="4" marL="2286000" algn="l">
              <a:lnSpc>
                <a:spcPct val="120000"/>
              </a:lnSpc>
              <a:spcBef>
                <a:spcPts val="500"/>
              </a:spcBef>
              <a:spcAft>
                <a:spcPts val="0"/>
              </a:spcAft>
              <a:buClr>
                <a:schemeClr val="lt1"/>
              </a:buClr>
              <a:buSzPts val="1250"/>
              <a:buNone/>
              <a:defRPr sz="1000"/>
            </a:lvl5pPr>
            <a:lvl6pPr indent="-228600" lvl="5" marL="2743200" algn="l">
              <a:lnSpc>
                <a:spcPct val="120000"/>
              </a:lnSpc>
              <a:spcBef>
                <a:spcPts val="500"/>
              </a:spcBef>
              <a:spcAft>
                <a:spcPts val="0"/>
              </a:spcAft>
              <a:buClr>
                <a:schemeClr val="lt1"/>
              </a:buClr>
              <a:buSzPts val="1250"/>
              <a:buNone/>
              <a:defRPr sz="1000"/>
            </a:lvl6pPr>
            <a:lvl7pPr indent="-228600" lvl="6" marL="3200400" algn="l">
              <a:lnSpc>
                <a:spcPct val="120000"/>
              </a:lnSpc>
              <a:spcBef>
                <a:spcPts val="500"/>
              </a:spcBef>
              <a:spcAft>
                <a:spcPts val="0"/>
              </a:spcAft>
              <a:buClr>
                <a:schemeClr val="lt1"/>
              </a:buClr>
              <a:buSzPts val="1250"/>
              <a:buNone/>
              <a:defRPr sz="1000"/>
            </a:lvl7pPr>
            <a:lvl8pPr indent="-228600" lvl="7" marL="3657600" algn="l">
              <a:lnSpc>
                <a:spcPct val="120000"/>
              </a:lnSpc>
              <a:spcBef>
                <a:spcPts val="500"/>
              </a:spcBef>
              <a:spcAft>
                <a:spcPts val="0"/>
              </a:spcAft>
              <a:buClr>
                <a:schemeClr val="lt1"/>
              </a:buClr>
              <a:buSzPts val="1250"/>
              <a:buNone/>
              <a:defRPr sz="1000"/>
            </a:lvl8pPr>
            <a:lvl9pPr indent="-228600" lvl="8" marL="4114800" algn="l">
              <a:lnSpc>
                <a:spcPct val="120000"/>
              </a:lnSpc>
              <a:spcBef>
                <a:spcPts val="500"/>
              </a:spcBef>
              <a:spcAft>
                <a:spcPts val="0"/>
              </a:spcAft>
              <a:buClr>
                <a:schemeClr val="lt1"/>
              </a:buClr>
              <a:buSzPts val="1250"/>
              <a:buNone/>
              <a:defRPr sz="1000"/>
            </a:lvl9pPr>
          </a:lstStyle>
          <a:p/>
        </p:txBody>
      </p:sp>
      <p:sp>
        <p:nvSpPr>
          <p:cNvPr id="155" name="Google Shape;155;p22"/>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6" name="Google Shape;156;p22"/>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7" name="Google Shape;157;p22"/>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58" name="Shape 158"/>
        <p:cNvGrpSpPr/>
        <p:nvPr/>
      </p:nvGrpSpPr>
      <p:grpSpPr>
        <a:xfrm>
          <a:off x="0" y="0"/>
          <a:ext cx="0" cy="0"/>
          <a:chOff x="0" y="0"/>
          <a:chExt cx="0" cy="0"/>
        </a:xfrm>
      </p:grpSpPr>
      <p:sp>
        <p:nvSpPr>
          <p:cNvPr id="159" name="Google Shape;159;p23"/>
          <p:cNvSpPr txBox="1"/>
          <p:nvPr>
            <p:ph type="title"/>
          </p:nvPr>
        </p:nvSpPr>
        <p:spPr>
          <a:xfrm>
            <a:off x="1141413" y="609600"/>
            <a:ext cx="5934508" cy="163988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0" name="Google Shape;160;p23"/>
          <p:cNvSpPr/>
          <p:nvPr>
            <p:ph idx="2" type="pic"/>
          </p:nvPr>
        </p:nvSpPr>
        <p:spPr>
          <a:xfrm>
            <a:off x="7380721" y="609601"/>
            <a:ext cx="3666690" cy="5181599"/>
          </a:xfrm>
          <a:prstGeom prst="round2DiagRect">
            <a:avLst>
              <a:gd fmla="val 5608" name="adj1"/>
              <a:gd fmla="val 0" name="adj2"/>
            </a:avLst>
          </a:prstGeom>
          <a:noFill/>
          <a:ln cap="sq" cmpd="sng" w="19050">
            <a:solidFill>
              <a:srgbClr val="B3FFFF">
                <a:alpha val="60000"/>
              </a:srgbClr>
            </a:solidFill>
            <a:prstDash val="solid"/>
            <a:miter lim="800000"/>
            <a:headEnd len="sm" w="sm" type="none"/>
            <a:tailEnd len="sm" w="sm" type="none"/>
          </a:ln>
          <a:effectLst>
            <a:outerShdw blurRad="88900" rotWithShape="0" algn="t" dir="5400000" dist="38100">
              <a:srgbClr val="000000">
                <a:alpha val="40000"/>
              </a:srgbClr>
            </a:outerShdw>
          </a:effectLst>
        </p:spPr>
      </p:sp>
      <p:sp>
        <p:nvSpPr>
          <p:cNvPr id="161" name="Google Shape;161;p23"/>
          <p:cNvSpPr txBox="1"/>
          <p:nvPr>
            <p:ph idx="1" type="body"/>
          </p:nvPr>
        </p:nvSpPr>
        <p:spPr>
          <a:xfrm>
            <a:off x="1141410" y="2249486"/>
            <a:ext cx="5934511" cy="3541714"/>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2000"/>
              <a:buNone/>
              <a:defRPr sz="1600"/>
            </a:lvl1pPr>
            <a:lvl2pPr indent="-228600" lvl="1" marL="914400" algn="l">
              <a:lnSpc>
                <a:spcPct val="120000"/>
              </a:lnSpc>
              <a:spcBef>
                <a:spcPts val="500"/>
              </a:spcBef>
              <a:spcAft>
                <a:spcPts val="0"/>
              </a:spcAft>
              <a:buClr>
                <a:schemeClr val="lt1"/>
              </a:buClr>
              <a:buSzPts val="1750"/>
              <a:buNone/>
              <a:defRPr sz="1400"/>
            </a:lvl2pPr>
            <a:lvl3pPr indent="-228600" lvl="2" marL="1371600" algn="l">
              <a:lnSpc>
                <a:spcPct val="120000"/>
              </a:lnSpc>
              <a:spcBef>
                <a:spcPts val="500"/>
              </a:spcBef>
              <a:spcAft>
                <a:spcPts val="0"/>
              </a:spcAft>
              <a:buClr>
                <a:schemeClr val="lt1"/>
              </a:buClr>
              <a:buSzPts val="1500"/>
              <a:buNone/>
              <a:defRPr sz="1200"/>
            </a:lvl3pPr>
            <a:lvl4pPr indent="-228600" lvl="3" marL="1828800" algn="l">
              <a:lnSpc>
                <a:spcPct val="120000"/>
              </a:lnSpc>
              <a:spcBef>
                <a:spcPts val="500"/>
              </a:spcBef>
              <a:spcAft>
                <a:spcPts val="0"/>
              </a:spcAft>
              <a:buClr>
                <a:schemeClr val="lt1"/>
              </a:buClr>
              <a:buSzPts val="1250"/>
              <a:buNone/>
              <a:defRPr sz="1000"/>
            </a:lvl4pPr>
            <a:lvl5pPr indent="-228600" lvl="4" marL="2286000" algn="l">
              <a:lnSpc>
                <a:spcPct val="120000"/>
              </a:lnSpc>
              <a:spcBef>
                <a:spcPts val="500"/>
              </a:spcBef>
              <a:spcAft>
                <a:spcPts val="0"/>
              </a:spcAft>
              <a:buClr>
                <a:schemeClr val="lt1"/>
              </a:buClr>
              <a:buSzPts val="1250"/>
              <a:buNone/>
              <a:defRPr sz="1000"/>
            </a:lvl5pPr>
            <a:lvl6pPr indent="-228600" lvl="5" marL="2743200" algn="l">
              <a:lnSpc>
                <a:spcPct val="120000"/>
              </a:lnSpc>
              <a:spcBef>
                <a:spcPts val="500"/>
              </a:spcBef>
              <a:spcAft>
                <a:spcPts val="0"/>
              </a:spcAft>
              <a:buClr>
                <a:schemeClr val="lt1"/>
              </a:buClr>
              <a:buSzPts val="1250"/>
              <a:buNone/>
              <a:defRPr sz="1000"/>
            </a:lvl6pPr>
            <a:lvl7pPr indent="-228600" lvl="6" marL="3200400" algn="l">
              <a:lnSpc>
                <a:spcPct val="120000"/>
              </a:lnSpc>
              <a:spcBef>
                <a:spcPts val="500"/>
              </a:spcBef>
              <a:spcAft>
                <a:spcPts val="0"/>
              </a:spcAft>
              <a:buClr>
                <a:schemeClr val="lt1"/>
              </a:buClr>
              <a:buSzPts val="1250"/>
              <a:buNone/>
              <a:defRPr sz="1000"/>
            </a:lvl7pPr>
            <a:lvl8pPr indent="-228600" lvl="7" marL="3657600" algn="l">
              <a:lnSpc>
                <a:spcPct val="120000"/>
              </a:lnSpc>
              <a:spcBef>
                <a:spcPts val="500"/>
              </a:spcBef>
              <a:spcAft>
                <a:spcPts val="0"/>
              </a:spcAft>
              <a:buClr>
                <a:schemeClr val="lt1"/>
              </a:buClr>
              <a:buSzPts val="1250"/>
              <a:buNone/>
              <a:defRPr sz="1000"/>
            </a:lvl8pPr>
            <a:lvl9pPr indent="-228600" lvl="8" marL="4114800" algn="l">
              <a:lnSpc>
                <a:spcPct val="120000"/>
              </a:lnSpc>
              <a:spcBef>
                <a:spcPts val="500"/>
              </a:spcBef>
              <a:spcAft>
                <a:spcPts val="0"/>
              </a:spcAft>
              <a:buClr>
                <a:schemeClr val="lt1"/>
              </a:buClr>
              <a:buSzPts val="1250"/>
              <a:buNone/>
              <a:defRPr sz="1000"/>
            </a:lvl9pPr>
          </a:lstStyle>
          <a:p/>
        </p:txBody>
      </p:sp>
      <p:sp>
        <p:nvSpPr>
          <p:cNvPr id="162" name="Google Shape;162;p23"/>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3" name="Google Shape;163;p23"/>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4" name="Google Shape;164;p23"/>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2.xml"/><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7" Type="http://schemas.openxmlformats.org/officeDocument/2006/relationships/slideLayout" Target="../slideLayouts/slideLayout15.xml"/><Relationship Id="rId16" Type="http://schemas.openxmlformats.org/officeDocument/2006/relationships/slideLayout" Target="../slideLayouts/slideLayout14.xml"/><Relationship Id="rId5" Type="http://schemas.openxmlformats.org/officeDocument/2006/relationships/slideLayout" Target="../slideLayouts/slideLayout3.xml"/><Relationship Id="rId19" Type="http://schemas.openxmlformats.org/officeDocument/2006/relationships/slideLayout" Target="../slideLayouts/slideLayout17.xml"/><Relationship Id="rId6" Type="http://schemas.openxmlformats.org/officeDocument/2006/relationships/slideLayout" Target="../slideLayouts/slideLayout4.xml"/><Relationship Id="rId18" Type="http://schemas.openxmlformats.org/officeDocument/2006/relationships/slideLayout" Target="../slideLayouts/slideLayout16.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pic>
        <p:nvPicPr>
          <p:cNvPr descr="\\DROBO-FS\QuickDrops\JB\PPTX NG\Droplets\LightingOverlay.png" id="6" name="Google Shape;6;p14"/>
          <p:cNvPicPr preferRelativeResize="0"/>
          <p:nvPr/>
        </p:nvPicPr>
        <p:blipFill rotWithShape="1">
          <a:blip r:embed="rId2">
            <a:alphaModFix amt="30000"/>
          </a:blip>
          <a:srcRect b="0" l="0" r="0" t="0"/>
          <a:stretch/>
        </p:blipFill>
        <p:spPr>
          <a:xfrm>
            <a:off x="0" y="-1"/>
            <a:ext cx="12192003" cy="6858001"/>
          </a:xfrm>
          <a:prstGeom prst="rect">
            <a:avLst/>
          </a:prstGeom>
          <a:noFill/>
          <a:ln>
            <a:noFill/>
          </a:ln>
        </p:spPr>
      </p:pic>
      <p:grpSp>
        <p:nvGrpSpPr>
          <p:cNvPr id="7" name="Google Shape;7;p14"/>
          <p:cNvGrpSpPr/>
          <p:nvPr/>
        </p:nvGrpSpPr>
        <p:grpSpPr>
          <a:xfrm>
            <a:off x="-14288" y="0"/>
            <a:ext cx="12053888" cy="6858001"/>
            <a:chOff x="-14288" y="0"/>
            <a:chExt cx="12053888" cy="6858001"/>
          </a:xfrm>
        </p:grpSpPr>
        <p:grpSp>
          <p:nvGrpSpPr>
            <p:cNvPr id="8" name="Google Shape;8;p14"/>
            <p:cNvGrpSpPr/>
            <p:nvPr/>
          </p:nvGrpSpPr>
          <p:grpSpPr>
            <a:xfrm>
              <a:off x="-14288" y="0"/>
              <a:ext cx="1220788" cy="6858001"/>
              <a:chOff x="-14288" y="0"/>
              <a:chExt cx="1220788" cy="6858001"/>
            </a:xfrm>
          </p:grpSpPr>
          <p:sp>
            <p:nvSpPr>
              <p:cNvPr id="9" name="Google Shape;9;p14"/>
              <p:cNvSpPr/>
              <p:nvPr/>
            </p:nvSpPr>
            <p:spPr>
              <a:xfrm>
                <a:off x="114300" y="4763"/>
                <a:ext cx="23813" cy="2181225"/>
              </a:xfrm>
              <a:prstGeom prst="rect">
                <a:avLst/>
              </a:pr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 name="Google Shape;10;p14"/>
              <p:cNvSpPr/>
              <p:nvPr/>
            </p:nvSpPr>
            <p:spPr>
              <a:xfrm>
                <a:off x="33337" y="217646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14"/>
              <p:cNvSpPr/>
              <p:nvPr/>
            </p:nvSpPr>
            <p:spPr>
              <a:xfrm>
                <a:off x="28575" y="4021138"/>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14"/>
              <p:cNvSpPr/>
              <p:nvPr/>
            </p:nvSpPr>
            <p:spPr>
              <a:xfrm>
                <a:off x="200025" y="4763"/>
                <a:ext cx="369888" cy="1811338"/>
              </a:xfrm>
              <a:custGeom>
                <a:rect b="b" l="l" r="r" t="t"/>
                <a:pathLst>
                  <a:path extrusionOk="0" h="1141" w="233">
                    <a:moveTo>
                      <a:pt x="218" y="1141"/>
                    </a:moveTo>
                    <a:lnTo>
                      <a:pt x="0" y="626"/>
                    </a:lnTo>
                    <a:lnTo>
                      <a:pt x="0" y="0"/>
                    </a:lnTo>
                    <a:lnTo>
                      <a:pt x="15" y="0"/>
                    </a:lnTo>
                    <a:lnTo>
                      <a:pt x="15" y="623"/>
                    </a:lnTo>
                    <a:lnTo>
                      <a:pt x="233" y="1135"/>
                    </a:lnTo>
                    <a:lnTo>
                      <a:pt x="218" y="1141"/>
                    </a:lnTo>
                    <a:close/>
                  </a:path>
                </a:pathLst>
              </a:custGeom>
              <a:gradFill>
                <a:gsLst>
                  <a:gs pos="0">
                    <a:schemeClr val="lt2"/>
                  </a:gs>
                  <a:gs pos="100000">
                    <a:srgbClr val="3B95DE"/>
                  </a:gs>
                </a:gsLst>
                <a:lin ang="5400000" scaled="0"/>
              </a:gradFill>
              <a:ln>
                <a:noFill/>
              </a:ln>
            </p:spPr>
          </p:sp>
          <p:sp>
            <p:nvSpPr>
              <p:cNvPr id="13" name="Google Shape;13;p14"/>
              <p:cNvSpPr/>
              <p:nvPr/>
            </p:nvSpPr>
            <p:spPr>
              <a:xfrm>
                <a:off x="503237" y="1801813"/>
                <a:ext cx="190500" cy="188913"/>
              </a:xfrm>
              <a:custGeom>
                <a:rect b="b" l="l" r="r" t="t"/>
                <a:pathLst>
                  <a:path extrusionOk="0" h="40" w="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14"/>
              <p:cNvSpPr/>
              <p:nvPr/>
            </p:nvSpPr>
            <p:spPr>
              <a:xfrm>
                <a:off x="285750" y="4763"/>
                <a:ext cx="369888" cy="1430338"/>
              </a:xfrm>
              <a:custGeom>
                <a:rect b="b" l="l" r="r" t="t"/>
                <a:pathLst>
                  <a:path extrusionOk="0" h="901" w="233">
                    <a:moveTo>
                      <a:pt x="221" y="901"/>
                    </a:moveTo>
                    <a:lnTo>
                      <a:pt x="0" y="383"/>
                    </a:lnTo>
                    <a:lnTo>
                      <a:pt x="0" y="0"/>
                    </a:lnTo>
                    <a:lnTo>
                      <a:pt x="18" y="0"/>
                    </a:lnTo>
                    <a:lnTo>
                      <a:pt x="18" y="380"/>
                    </a:lnTo>
                    <a:lnTo>
                      <a:pt x="233" y="895"/>
                    </a:lnTo>
                    <a:lnTo>
                      <a:pt x="221" y="901"/>
                    </a:lnTo>
                    <a:close/>
                  </a:path>
                </a:pathLst>
              </a:custGeom>
              <a:gradFill>
                <a:gsLst>
                  <a:gs pos="0">
                    <a:schemeClr val="lt2"/>
                  </a:gs>
                  <a:gs pos="100000">
                    <a:srgbClr val="3B95DE"/>
                  </a:gs>
                </a:gsLst>
                <a:lin ang="5400000" scaled="0"/>
              </a:gradFill>
              <a:ln>
                <a:noFill/>
              </a:ln>
            </p:spPr>
          </p:sp>
          <p:sp>
            <p:nvSpPr>
              <p:cNvPr id="15" name="Google Shape;15;p14"/>
              <p:cNvSpPr/>
              <p:nvPr/>
            </p:nvSpPr>
            <p:spPr>
              <a:xfrm>
                <a:off x="546100" y="0"/>
                <a:ext cx="152400" cy="912813"/>
              </a:xfrm>
              <a:custGeom>
                <a:rect b="b" l="l" r="r" t="t"/>
                <a:pathLst>
                  <a:path extrusionOk="0" h="575" w="96">
                    <a:moveTo>
                      <a:pt x="96" y="575"/>
                    </a:moveTo>
                    <a:lnTo>
                      <a:pt x="78" y="575"/>
                    </a:lnTo>
                    <a:lnTo>
                      <a:pt x="78" y="192"/>
                    </a:lnTo>
                    <a:lnTo>
                      <a:pt x="0" y="6"/>
                    </a:lnTo>
                    <a:lnTo>
                      <a:pt x="15" y="0"/>
                    </a:lnTo>
                    <a:lnTo>
                      <a:pt x="96" y="189"/>
                    </a:lnTo>
                    <a:lnTo>
                      <a:pt x="96" y="575"/>
                    </a:lnTo>
                    <a:close/>
                  </a:path>
                </a:pathLst>
              </a:custGeom>
              <a:gradFill>
                <a:gsLst>
                  <a:gs pos="0">
                    <a:schemeClr val="lt2"/>
                  </a:gs>
                  <a:gs pos="100000">
                    <a:srgbClr val="3B95DE"/>
                  </a:gs>
                </a:gsLst>
                <a:lin ang="5400000" scaled="0"/>
              </a:gradFill>
              <a:ln>
                <a:noFill/>
              </a:ln>
            </p:spPr>
          </p:sp>
          <p:sp>
            <p:nvSpPr>
              <p:cNvPr id="16" name="Google Shape;16;p14"/>
              <p:cNvSpPr/>
              <p:nvPr/>
            </p:nvSpPr>
            <p:spPr>
              <a:xfrm>
                <a:off x="588962" y="1420813"/>
                <a:ext cx="190500" cy="190500"/>
              </a:xfrm>
              <a:custGeom>
                <a:rect b="b" l="l" r="r" t="t"/>
                <a:pathLst>
                  <a:path extrusionOk="0" h="40" w="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14"/>
              <p:cNvSpPr/>
              <p:nvPr/>
            </p:nvSpPr>
            <p:spPr>
              <a:xfrm>
                <a:off x="588962" y="9032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14"/>
              <p:cNvSpPr/>
              <p:nvPr/>
            </p:nvSpPr>
            <p:spPr>
              <a:xfrm>
                <a:off x="641350" y="0"/>
                <a:ext cx="422275" cy="527050"/>
              </a:xfrm>
              <a:custGeom>
                <a:rect b="b" l="l" r="r" t="t"/>
                <a:pathLst>
                  <a:path extrusionOk="0" h="332" w="266">
                    <a:moveTo>
                      <a:pt x="257" y="332"/>
                    </a:moveTo>
                    <a:lnTo>
                      <a:pt x="48" y="123"/>
                    </a:lnTo>
                    <a:lnTo>
                      <a:pt x="0" y="6"/>
                    </a:lnTo>
                    <a:lnTo>
                      <a:pt x="15" y="0"/>
                    </a:lnTo>
                    <a:lnTo>
                      <a:pt x="63" y="114"/>
                    </a:lnTo>
                    <a:lnTo>
                      <a:pt x="266" y="320"/>
                    </a:lnTo>
                    <a:lnTo>
                      <a:pt x="257" y="332"/>
                    </a:lnTo>
                    <a:close/>
                  </a:path>
                </a:pathLst>
              </a:custGeom>
              <a:gradFill>
                <a:gsLst>
                  <a:gs pos="0">
                    <a:schemeClr val="lt2"/>
                  </a:gs>
                  <a:gs pos="100000">
                    <a:srgbClr val="3B95DE"/>
                  </a:gs>
                </a:gsLst>
                <a:lin ang="5400000" scaled="0"/>
              </a:gradFill>
              <a:ln>
                <a:noFill/>
              </a:ln>
            </p:spPr>
          </p:sp>
          <p:sp>
            <p:nvSpPr>
              <p:cNvPr id="19" name="Google Shape;19;p14"/>
              <p:cNvSpPr/>
              <p:nvPr/>
            </p:nvSpPr>
            <p:spPr>
              <a:xfrm>
                <a:off x="1020762" y="488950"/>
                <a:ext cx="161925" cy="147638"/>
              </a:xfrm>
              <a:custGeom>
                <a:rect b="b" l="l" r="r" t="t"/>
                <a:pathLst>
                  <a:path extrusionOk="0" h="31" w="34">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0" name="Google Shape;20;p14"/>
              <p:cNvCxnSpPr/>
              <p:nvPr/>
            </p:nvCxnSpPr>
            <p:spPr>
              <a:xfrm>
                <a:off x="-4763" y="9525"/>
                <a:ext cx="0" cy="0"/>
              </a:xfrm>
              <a:prstGeom prst="straightConnector1">
                <a:avLst/>
              </a:prstGeom>
              <a:gradFill>
                <a:gsLst>
                  <a:gs pos="0">
                    <a:schemeClr val="lt2"/>
                  </a:gs>
                  <a:gs pos="100000">
                    <a:srgbClr val="3B95DE"/>
                  </a:gs>
                </a:gsLst>
                <a:lin ang="5400000" scaled="0"/>
              </a:gradFill>
              <a:ln cap="flat" cmpd="sng" w="9525">
                <a:solidFill>
                  <a:srgbClr val="FFFFFF"/>
                </a:solidFill>
                <a:prstDash val="solid"/>
                <a:miter lim="800000"/>
                <a:headEnd len="med" w="med" type="none"/>
                <a:tailEnd len="med" w="med" type="none"/>
              </a:ln>
            </p:spPr>
          </p:cxnSp>
          <p:sp>
            <p:nvSpPr>
              <p:cNvPr id="21" name="Google Shape;21;p14"/>
              <p:cNvSpPr/>
              <p:nvPr/>
            </p:nvSpPr>
            <p:spPr>
              <a:xfrm>
                <a:off x="9525" y="1801813"/>
                <a:ext cx="123825" cy="127000"/>
              </a:xfrm>
              <a:custGeom>
                <a:rect b="b" l="l" r="r" t="t"/>
                <a:pathLst>
                  <a:path extrusionOk="0" h="80" w="78">
                    <a:moveTo>
                      <a:pt x="6" y="80"/>
                    </a:moveTo>
                    <a:lnTo>
                      <a:pt x="0" y="71"/>
                    </a:lnTo>
                    <a:lnTo>
                      <a:pt x="69" y="0"/>
                    </a:lnTo>
                    <a:lnTo>
                      <a:pt x="78" y="9"/>
                    </a:lnTo>
                    <a:lnTo>
                      <a:pt x="6" y="80"/>
                    </a:lnTo>
                    <a:close/>
                  </a:path>
                </a:pathLst>
              </a:custGeom>
              <a:gradFill>
                <a:gsLst>
                  <a:gs pos="0">
                    <a:schemeClr val="lt2"/>
                  </a:gs>
                  <a:gs pos="100000">
                    <a:srgbClr val="3B95DE"/>
                  </a:gs>
                </a:gsLst>
                <a:lin ang="5400000" scaled="0"/>
              </a:gradFill>
              <a:ln>
                <a:noFill/>
              </a:ln>
            </p:spPr>
          </p:sp>
          <p:sp>
            <p:nvSpPr>
              <p:cNvPr id="22" name="Google Shape;22;p14"/>
              <p:cNvSpPr/>
              <p:nvPr/>
            </p:nvSpPr>
            <p:spPr>
              <a:xfrm>
                <a:off x="-9525" y="3549650"/>
                <a:ext cx="147638" cy="481013"/>
              </a:xfrm>
              <a:custGeom>
                <a:rect b="b" l="l" r="r" t="t"/>
                <a:pathLst>
                  <a:path extrusionOk="0" h="303" w="93">
                    <a:moveTo>
                      <a:pt x="93" y="303"/>
                    </a:moveTo>
                    <a:lnTo>
                      <a:pt x="78" y="303"/>
                    </a:lnTo>
                    <a:lnTo>
                      <a:pt x="78" y="78"/>
                    </a:lnTo>
                    <a:lnTo>
                      <a:pt x="0" y="12"/>
                    </a:lnTo>
                    <a:lnTo>
                      <a:pt x="12" y="0"/>
                    </a:lnTo>
                    <a:lnTo>
                      <a:pt x="93" y="69"/>
                    </a:lnTo>
                    <a:lnTo>
                      <a:pt x="93" y="303"/>
                    </a:lnTo>
                    <a:close/>
                  </a:path>
                </a:pathLst>
              </a:custGeom>
              <a:gradFill>
                <a:gsLst>
                  <a:gs pos="0">
                    <a:schemeClr val="lt2"/>
                  </a:gs>
                  <a:gs pos="100000">
                    <a:srgbClr val="3B95DE"/>
                  </a:gs>
                </a:gsLst>
                <a:lin ang="5400000" scaled="0"/>
              </a:gradFill>
              <a:ln>
                <a:noFill/>
              </a:ln>
            </p:spPr>
          </p:sp>
          <p:sp>
            <p:nvSpPr>
              <p:cNvPr id="23" name="Google Shape;23;p14"/>
              <p:cNvSpPr/>
              <p:nvPr/>
            </p:nvSpPr>
            <p:spPr>
              <a:xfrm>
                <a:off x="128587" y="1382713"/>
                <a:ext cx="142875" cy="476250"/>
              </a:xfrm>
              <a:custGeom>
                <a:rect b="b" l="l" r="r" t="t"/>
                <a:pathLst>
                  <a:path extrusionOk="0" h="300" w="90">
                    <a:moveTo>
                      <a:pt x="90" y="300"/>
                    </a:moveTo>
                    <a:lnTo>
                      <a:pt x="78" y="300"/>
                    </a:lnTo>
                    <a:lnTo>
                      <a:pt x="78" y="84"/>
                    </a:lnTo>
                    <a:lnTo>
                      <a:pt x="0" y="9"/>
                    </a:lnTo>
                    <a:lnTo>
                      <a:pt x="9" y="0"/>
                    </a:lnTo>
                    <a:lnTo>
                      <a:pt x="90" y="81"/>
                    </a:lnTo>
                    <a:lnTo>
                      <a:pt x="90" y="300"/>
                    </a:lnTo>
                    <a:close/>
                  </a:path>
                </a:pathLst>
              </a:custGeom>
              <a:gradFill>
                <a:gsLst>
                  <a:gs pos="0">
                    <a:schemeClr val="lt2"/>
                  </a:gs>
                  <a:gs pos="100000">
                    <a:srgbClr val="3B95DE"/>
                  </a:gs>
                </a:gsLst>
                <a:lin ang="5400000" scaled="0"/>
              </a:gradFill>
              <a:ln>
                <a:noFill/>
              </a:ln>
            </p:spPr>
          </p:sp>
          <p:sp>
            <p:nvSpPr>
              <p:cNvPr id="24" name="Google Shape;24;p14"/>
              <p:cNvSpPr/>
              <p:nvPr/>
            </p:nvSpPr>
            <p:spPr>
              <a:xfrm>
                <a:off x="204787" y="1849438"/>
                <a:ext cx="114300" cy="107950"/>
              </a:xfrm>
              <a:custGeom>
                <a:rect b="b" l="l" r="r" t="t"/>
                <a:pathLst>
                  <a:path extrusionOk="0" h="23" w="24">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14"/>
              <p:cNvSpPr/>
              <p:nvPr/>
            </p:nvSpPr>
            <p:spPr>
              <a:xfrm>
                <a:off x="133350" y="4662488"/>
                <a:ext cx="23813" cy="2181225"/>
              </a:xfrm>
              <a:prstGeom prst="rect">
                <a:avLst/>
              </a:pr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14"/>
              <p:cNvSpPr/>
              <p:nvPr/>
            </p:nvSpPr>
            <p:spPr>
              <a:xfrm>
                <a:off x="223837" y="5041900"/>
                <a:ext cx="369888" cy="1801813"/>
              </a:xfrm>
              <a:custGeom>
                <a:rect b="b" l="l" r="r" t="t"/>
                <a:pathLst>
                  <a:path extrusionOk="0" h="1135" w="233">
                    <a:moveTo>
                      <a:pt x="15" y="1135"/>
                    </a:moveTo>
                    <a:lnTo>
                      <a:pt x="0" y="1135"/>
                    </a:lnTo>
                    <a:lnTo>
                      <a:pt x="0" y="515"/>
                    </a:lnTo>
                    <a:lnTo>
                      <a:pt x="0" y="512"/>
                    </a:lnTo>
                    <a:lnTo>
                      <a:pt x="218" y="0"/>
                    </a:lnTo>
                    <a:lnTo>
                      <a:pt x="233" y="6"/>
                    </a:lnTo>
                    <a:lnTo>
                      <a:pt x="15" y="518"/>
                    </a:lnTo>
                    <a:lnTo>
                      <a:pt x="15" y="1135"/>
                    </a:lnTo>
                    <a:close/>
                  </a:path>
                </a:pathLst>
              </a:custGeom>
              <a:gradFill>
                <a:gsLst>
                  <a:gs pos="0">
                    <a:schemeClr val="lt2"/>
                  </a:gs>
                  <a:gs pos="100000">
                    <a:srgbClr val="3B95DE"/>
                  </a:gs>
                </a:gsLst>
                <a:lin ang="5400000" scaled="0"/>
              </a:gradFill>
              <a:ln>
                <a:noFill/>
              </a:ln>
            </p:spPr>
          </p:sp>
          <p:sp>
            <p:nvSpPr>
              <p:cNvPr id="27" name="Google Shape;27;p14"/>
              <p:cNvSpPr/>
              <p:nvPr/>
            </p:nvSpPr>
            <p:spPr>
              <a:xfrm>
                <a:off x="52387" y="44815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14"/>
              <p:cNvSpPr/>
              <p:nvPr/>
            </p:nvSpPr>
            <p:spPr>
              <a:xfrm>
                <a:off x="-14288" y="5627688"/>
                <a:ext cx="85725" cy="1216025"/>
              </a:xfrm>
              <a:custGeom>
                <a:rect b="b" l="l" r="r" t="t"/>
                <a:pathLst>
                  <a:path extrusionOk="0" h="766" w="54">
                    <a:moveTo>
                      <a:pt x="54" y="766"/>
                    </a:moveTo>
                    <a:lnTo>
                      <a:pt x="36" y="766"/>
                    </a:lnTo>
                    <a:lnTo>
                      <a:pt x="36" y="149"/>
                    </a:lnTo>
                    <a:lnTo>
                      <a:pt x="0" y="3"/>
                    </a:lnTo>
                    <a:lnTo>
                      <a:pt x="18" y="0"/>
                    </a:lnTo>
                    <a:lnTo>
                      <a:pt x="54" y="146"/>
                    </a:lnTo>
                    <a:lnTo>
                      <a:pt x="54" y="766"/>
                    </a:lnTo>
                    <a:close/>
                  </a:path>
                </a:pathLst>
              </a:custGeom>
              <a:gradFill>
                <a:gsLst>
                  <a:gs pos="0">
                    <a:schemeClr val="lt2"/>
                  </a:gs>
                  <a:gs pos="100000">
                    <a:srgbClr val="3B95DE"/>
                  </a:gs>
                </a:gsLst>
                <a:lin ang="5400000" scaled="0"/>
              </a:gradFill>
              <a:ln>
                <a:noFill/>
              </a:ln>
            </p:spPr>
          </p:sp>
          <p:sp>
            <p:nvSpPr>
              <p:cNvPr id="29" name="Google Shape;29;p14"/>
              <p:cNvSpPr/>
              <p:nvPr/>
            </p:nvSpPr>
            <p:spPr>
              <a:xfrm>
                <a:off x="527050" y="4867275"/>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14"/>
              <p:cNvSpPr/>
              <p:nvPr/>
            </p:nvSpPr>
            <p:spPr>
              <a:xfrm>
                <a:off x="309562" y="5422900"/>
                <a:ext cx="374650" cy="1425575"/>
              </a:xfrm>
              <a:custGeom>
                <a:rect b="b" l="l" r="r" t="t"/>
                <a:pathLst>
                  <a:path extrusionOk="0" h="898" w="236">
                    <a:moveTo>
                      <a:pt x="18" y="898"/>
                    </a:moveTo>
                    <a:lnTo>
                      <a:pt x="0" y="898"/>
                    </a:lnTo>
                    <a:lnTo>
                      <a:pt x="0" y="515"/>
                    </a:lnTo>
                    <a:lnTo>
                      <a:pt x="3" y="512"/>
                    </a:lnTo>
                    <a:lnTo>
                      <a:pt x="221" y="0"/>
                    </a:lnTo>
                    <a:lnTo>
                      <a:pt x="236" y="6"/>
                    </a:lnTo>
                    <a:lnTo>
                      <a:pt x="18" y="518"/>
                    </a:lnTo>
                    <a:lnTo>
                      <a:pt x="18" y="898"/>
                    </a:lnTo>
                    <a:close/>
                  </a:path>
                </a:pathLst>
              </a:custGeom>
              <a:gradFill>
                <a:gsLst>
                  <a:gs pos="0">
                    <a:schemeClr val="lt2"/>
                  </a:gs>
                  <a:gs pos="100000">
                    <a:srgbClr val="3B95DE"/>
                  </a:gs>
                </a:gsLst>
                <a:lin ang="5400000" scaled="0"/>
              </a:gradFill>
              <a:ln>
                <a:noFill/>
              </a:ln>
            </p:spPr>
          </p:sp>
          <p:sp>
            <p:nvSpPr>
              <p:cNvPr id="31" name="Google Shape;31;p14"/>
              <p:cNvSpPr/>
              <p:nvPr/>
            </p:nvSpPr>
            <p:spPr>
              <a:xfrm>
                <a:off x="569912" y="5945188"/>
                <a:ext cx="152400" cy="912813"/>
              </a:xfrm>
              <a:custGeom>
                <a:rect b="b" l="l" r="r" t="t"/>
                <a:pathLst>
                  <a:path extrusionOk="0" h="575" w="96">
                    <a:moveTo>
                      <a:pt x="15" y="575"/>
                    </a:moveTo>
                    <a:lnTo>
                      <a:pt x="0" y="569"/>
                    </a:lnTo>
                    <a:lnTo>
                      <a:pt x="81" y="383"/>
                    </a:lnTo>
                    <a:lnTo>
                      <a:pt x="81" y="0"/>
                    </a:lnTo>
                    <a:lnTo>
                      <a:pt x="96" y="0"/>
                    </a:lnTo>
                    <a:lnTo>
                      <a:pt x="96" y="386"/>
                    </a:lnTo>
                    <a:lnTo>
                      <a:pt x="15" y="575"/>
                    </a:lnTo>
                    <a:close/>
                  </a:path>
                </a:pathLst>
              </a:custGeom>
              <a:gradFill>
                <a:gsLst>
                  <a:gs pos="0">
                    <a:schemeClr val="lt2"/>
                  </a:gs>
                  <a:gs pos="100000">
                    <a:srgbClr val="3B95DE"/>
                  </a:gs>
                </a:gsLst>
                <a:lin ang="5400000" scaled="0"/>
              </a:gradFill>
              <a:ln>
                <a:noFill/>
              </a:ln>
            </p:spPr>
          </p:sp>
          <p:sp>
            <p:nvSpPr>
              <p:cNvPr id="32" name="Google Shape;32;p14"/>
              <p:cNvSpPr/>
              <p:nvPr/>
            </p:nvSpPr>
            <p:spPr>
              <a:xfrm>
                <a:off x="612775" y="52466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14"/>
              <p:cNvSpPr/>
              <p:nvPr/>
            </p:nvSpPr>
            <p:spPr>
              <a:xfrm>
                <a:off x="612775" y="57642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14"/>
              <p:cNvSpPr/>
              <p:nvPr/>
            </p:nvSpPr>
            <p:spPr>
              <a:xfrm>
                <a:off x="669925" y="6330950"/>
                <a:ext cx="417513" cy="517525"/>
              </a:xfrm>
              <a:custGeom>
                <a:rect b="b" l="l" r="r" t="t"/>
                <a:pathLst>
                  <a:path extrusionOk="0" h="326" w="263">
                    <a:moveTo>
                      <a:pt x="15" y="326"/>
                    </a:moveTo>
                    <a:lnTo>
                      <a:pt x="0" y="320"/>
                    </a:lnTo>
                    <a:lnTo>
                      <a:pt x="45" y="206"/>
                    </a:lnTo>
                    <a:lnTo>
                      <a:pt x="48" y="206"/>
                    </a:lnTo>
                    <a:lnTo>
                      <a:pt x="254" y="0"/>
                    </a:lnTo>
                    <a:lnTo>
                      <a:pt x="263" y="12"/>
                    </a:lnTo>
                    <a:lnTo>
                      <a:pt x="60" y="215"/>
                    </a:lnTo>
                    <a:lnTo>
                      <a:pt x="15" y="326"/>
                    </a:lnTo>
                    <a:close/>
                  </a:path>
                </a:pathLst>
              </a:custGeom>
              <a:gradFill>
                <a:gsLst>
                  <a:gs pos="0">
                    <a:schemeClr val="lt2"/>
                  </a:gs>
                  <a:gs pos="100000">
                    <a:srgbClr val="3B95DE"/>
                  </a:gs>
                </a:gsLst>
                <a:lin ang="5400000" scaled="0"/>
              </a:gradFill>
              <a:ln>
                <a:noFill/>
              </a:ln>
            </p:spPr>
          </p:sp>
          <p:sp>
            <p:nvSpPr>
              <p:cNvPr id="35" name="Google Shape;35;p14"/>
              <p:cNvSpPr/>
              <p:nvPr/>
            </p:nvSpPr>
            <p:spPr>
              <a:xfrm>
                <a:off x="1049337" y="6221413"/>
                <a:ext cx="157163" cy="147638"/>
              </a:xfrm>
              <a:custGeom>
                <a:rect b="b" l="l" r="r" t="t"/>
                <a:pathLst>
                  <a:path extrusionOk="0" h="31" w="33">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 name="Google Shape;36;p14"/>
            <p:cNvGrpSpPr/>
            <p:nvPr/>
          </p:nvGrpSpPr>
          <p:grpSpPr>
            <a:xfrm>
              <a:off x="11364912" y="0"/>
              <a:ext cx="674688" cy="6848476"/>
              <a:chOff x="11364912" y="0"/>
              <a:chExt cx="674688" cy="6848476"/>
            </a:xfrm>
          </p:grpSpPr>
          <p:sp>
            <p:nvSpPr>
              <p:cNvPr id="37" name="Google Shape;37;p14"/>
              <p:cNvSpPr/>
              <p:nvPr/>
            </p:nvSpPr>
            <p:spPr>
              <a:xfrm>
                <a:off x="11483975" y="0"/>
                <a:ext cx="417513" cy="512763"/>
              </a:xfrm>
              <a:custGeom>
                <a:rect b="b" l="l" r="r" t="t"/>
                <a:pathLst>
                  <a:path extrusionOk="0" h="323" w="263">
                    <a:moveTo>
                      <a:pt x="12" y="323"/>
                    </a:moveTo>
                    <a:lnTo>
                      <a:pt x="0" y="314"/>
                    </a:lnTo>
                    <a:lnTo>
                      <a:pt x="203" y="108"/>
                    </a:lnTo>
                    <a:lnTo>
                      <a:pt x="248" y="0"/>
                    </a:lnTo>
                    <a:lnTo>
                      <a:pt x="263" y="6"/>
                    </a:lnTo>
                    <a:lnTo>
                      <a:pt x="218" y="117"/>
                    </a:lnTo>
                    <a:lnTo>
                      <a:pt x="218" y="117"/>
                    </a:lnTo>
                    <a:lnTo>
                      <a:pt x="12" y="323"/>
                    </a:lnTo>
                    <a:close/>
                  </a:path>
                </a:pathLst>
              </a:custGeom>
              <a:gradFill>
                <a:gsLst>
                  <a:gs pos="0">
                    <a:srgbClr val="82FFFF">
                      <a:alpha val="80000"/>
                    </a:srgbClr>
                  </a:gs>
                  <a:gs pos="100000">
                    <a:srgbClr val="3B95DE">
                      <a:alpha val="60000"/>
                    </a:srgbClr>
                  </a:gs>
                </a:gsLst>
                <a:lin ang="5400000" scaled="0"/>
              </a:gradFill>
              <a:ln>
                <a:noFill/>
              </a:ln>
            </p:spPr>
          </p:sp>
          <p:sp>
            <p:nvSpPr>
              <p:cNvPr id="38" name="Google Shape;38;p14"/>
              <p:cNvSpPr/>
              <p:nvPr/>
            </p:nvSpPr>
            <p:spPr>
              <a:xfrm>
                <a:off x="11364912" y="474663"/>
                <a:ext cx="157163" cy="152400"/>
              </a:xfrm>
              <a:custGeom>
                <a:rect b="b" l="l" r="r" t="t"/>
                <a:pathLst>
                  <a:path extrusionOk="0" h="32" w="33">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adFill>
                <a:gsLst>
                  <a:gs pos="0">
                    <a:srgbClr val="82FFFF">
                      <a:alpha val="80000"/>
                    </a:srgbClr>
                  </a:gs>
                  <a:gs pos="100000">
                    <a:srgbClr val="3B95DE">
                      <a:alpha val="60000"/>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14"/>
              <p:cNvSpPr/>
              <p:nvPr/>
            </p:nvSpPr>
            <p:spPr>
              <a:xfrm>
                <a:off x="11631612" y="1539875"/>
                <a:ext cx="188913"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rgbClr val="82FFFF">
                      <a:alpha val="80000"/>
                    </a:srgbClr>
                  </a:gs>
                  <a:gs pos="100000">
                    <a:srgbClr val="3B95DE">
                      <a:alpha val="60000"/>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14"/>
              <p:cNvSpPr/>
              <p:nvPr/>
            </p:nvSpPr>
            <p:spPr>
              <a:xfrm>
                <a:off x="11531600" y="5694363"/>
                <a:ext cx="298450" cy="1154113"/>
              </a:xfrm>
              <a:custGeom>
                <a:rect b="b" l="l" r="r" t="t"/>
                <a:pathLst>
                  <a:path extrusionOk="0" h="727" w="188">
                    <a:moveTo>
                      <a:pt x="15" y="727"/>
                    </a:moveTo>
                    <a:lnTo>
                      <a:pt x="0" y="727"/>
                    </a:lnTo>
                    <a:lnTo>
                      <a:pt x="0" y="407"/>
                    </a:lnTo>
                    <a:lnTo>
                      <a:pt x="0" y="407"/>
                    </a:lnTo>
                    <a:lnTo>
                      <a:pt x="176" y="0"/>
                    </a:lnTo>
                    <a:lnTo>
                      <a:pt x="188" y="6"/>
                    </a:lnTo>
                    <a:lnTo>
                      <a:pt x="15" y="410"/>
                    </a:lnTo>
                    <a:lnTo>
                      <a:pt x="15" y="727"/>
                    </a:lnTo>
                    <a:close/>
                  </a:path>
                </a:pathLst>
              </a:custGeom>
              <a:gradFill>
                <a:gsLst>
                  <a:gs pos="0">
                    <a:srgbClr val="82FFFF">
                      <a:alpha val="80000"/>
                    </a:srgbClr>
                  </a:gs>
                  <a:gs pos="100000">
                    <a:srgbClr val="3B95DE">
                      <a:alpha val="60000"/>
                    </a:srgbClr>
                  </a:gs>
                </a:gsLst>
                <a:lin ang="5400000" scaled="0"/>
              </a:gradFill>
              <a:ln>
                <a:noFill/>
              </a:ln>
            </p:spPr>
          </p:sp>
          <p:sp>
            <p:nvSpPr>
              <p:cNvPr id="41" name="Google Shape;41;p14"/>
              <p:cNvSpPr/>
              <p:nvPr/>
            </p:nvSpPr>
            <p:spPr>
              <a:xfrm>
                <a:off x="11772900" y="5551488"/>
                <a:ext cx="157163" cy="155575"/>
              </a:xfrm>
              <a:custGeom>
                <a:rect b="b" l="l" r="r" t="t"/>
                <a:pathLst>
                  <a:path extrusionOk="0" h="33" w="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adFill>
                <a:gsLst>
                  <a:gs pos="0">
                    <a:srgbClr val="82FFFF">
                      <a:alpha val="80000"/>
                    </a:srgbClr>
                  </a:gs>
                  <a:gs pos="100000">
                    <a:srgbClr val="3B95DE">
                      <a:alpha val="60000"/>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14"/>
              <p:cNvSpPr/>
              <p:nvPr/>
            </p:nvSpPr>
            <p:spPr>
              <a:xfrm>
                <a:off x="11710987" y="4763"/>
                <a:ext cx="304800" cy="1544638"/>
              </a:xfrm>
              <a:custGeom>
                <a:rect b="b" l="l" r="r" t="t"/>
                <a:pathLst>
                  <a:path extrusionOk="0" h="973" w="192">
                    <a:moveTo>
                      <a:pt x="15" y="973"/>
                    </a:moveTo>
                    <a:lnTo>
                      <a:pt x="0" y="973"/>
                    </a:lnTo>
                    <a:lnTo>
                      <a:pt x="0" y="790"/>
                    </a:lnTo>
                    <a:lnTo>
                      <a:pt x="174" y="614"/>
                    </a:lnTo>
                    <a:lnTo>
                      <a:pt x="174" y="0"/>
                    </a:lnTo>
                    <a:lnTo>
                      <a:pt x="192" y="0"/>
                    </a:lnTo>
                    <a:lnTo>
                      <a:pt x="192" y="620"/>
                    </a:lnTo>
                    <a:lnTo>
                      <a:pt x="15" y="796"/>
                    </a:lnTo>
                    <a:lnTo>
                      <a:pt x="15" y="973"/>
                    </a:lnTo>
                    <a:close/>
                  </a:path>
                </a:pathLst>
              </a:custGeom>
              <a:gradFill>
                <a:gsLst>
                  <a:gs pos="0">
                    <a:srgbClr val="82FFFF">
                      <a:alpha val="80000"/>
                    </a:srgbClr>
                  </a:gs>
                  <a:gs pos="100000">
                    <a:srgbClr val="3B95DE">
                      <a:alpha val="60000"/>
                    </a:srgbClr>
                  </a:gs>
                </a:gsLst>
                <a:lin ang="5400000" scaled="0"/>
              </a:gradFill>
              <a:ln>
                <a:noFill/>
              </a:ln>
            </p:spPr>
          </p:sp>
          <p:sp>
            <p:nvSpPr>
              <p:cNvPr id="43" name="Google Shape;43;p14"/>
              <p:cNvSpPr/>
              <p:nvPr/>
            </p:nvSpPr>
            <p:spPr>
              <a:xfrm>
                <a:off x="11636375" y="4867275"/>
                <a:ext cx="188913"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rgbClr val="82FFFF">
                      <a:alpha val="80000"/>
                    </a:srgbClr>
                  </a:gs>
                  <a:gs pos="100000">
                    <a:srgbClr val="3B95DE">
                      <a:alpha val="60000"/>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14"/>
              <p:cNvSpPr/>
              <p:nvPr/>
            </p:nvSpPr>
            <p:spPr>
              <a:xfrm>
                <a:off x="11441112" y="5046663"/>
                <a:ext cx="307975" cy="1801813"/>
              </a:xfrm>
              <a:custGeom>
                <a:rect b="b" l="l" r="r" t="t"/>
                <a:pathLst>
                  <a:path extrusionOk="0" h="1135" w="194">
                    <a:moveTo>
                      <a:pt x="18" y="1135"/>
                    </a:moveTo>
                    <a:lnTo>
                      <a:pt x="0" y="1135"/>
                    </a:lnTo>
                    <a:lnTo>
                      <a:pt x="0" y="354"/>
                    </a:lnTo>
                    <a:lnTo>
                      <a:pt x="176" y="177"/>
                    </a:lnTo>
                    <a:lnTo>
                      <a:pt x="176" y="0"/>
                    </a:lnTo>
                    <a:lnTo>
                      <a:pt x="194" y="0"/>
                    </a:lnTo>
                    <a:lnTo>
                      <a:pt x="194" y="183"/>
                    </a:lnTo>
                    <a:lnTo>
                      <a:pt x="18" y="360"/>
                    </a:lnTo>
                    <a:lnTo>
                      <a:pt x="18" y="1135"/>
                    </a:lnTo>
                    <a:close/>
                  </a:path>
                </a:pathLst>
              </a:custGeom>
              <a:gradFill>
                <a:gsLst>
                  <a:gs pos="0">
                    <a:srgbClr val="82FFFF">
                      <a:alpha val="80000"/>
                    </a:srgbClr>
                  </a:gs>
                  <a:gs pos="100000">
                    <a:srgbClr val="3B95DE">
                      <a:alpha val="60000"/>
                    </a:srgbClr>
                  </a:gs>
                </a:gsLst>
                <a:lin ang="5400000" scaled="0"/>
              </a:gradFill>
              <a:ln>
                <a:noFill/>
              </a:ln>
            </p:spPr>
          </p:sp>
          <p:sp>
            <p:nvSpPr>
              <p:cNvPr id="45" name="Google Shape;45;p14"/>
              <p:cNvSpPr/>
              <p:nvPr/>
            </p:nvSpPr>
            <p:spPr>
              <a:xfrm>
                <a:off x="11849100" y="6416675"/>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rgbClr val="82FFFF">
                      <a:alpha val="80000"/>
                    </a:srgbClr>
                  </a:gs>
                  <a:gs pos="100000">
                    <a:srgbClr val="3B95DE">
                      <a:alpha val="60000"/>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14"/>
              <p:cNvSpPr/>
              <p:nvPr/>
            </p:nvSpPr>
            <p:spPr>
              <a:xfrm>
                <a:off x="11939587" y="6596063"/>
                <a:ext cx="23813" cy="252413"/>
              </a:xfrm>
              <a:prstGeom prst="rect">
                <a:avLst/>
              </a:prstGeom>
              <a:gradFill>
                <a:gsLst>
                  <a:gs pos="0">
                    <a:srgbClr val="82FFFF">
                      <a:alpha val="80000"/>
                    </a:srgbClr>
                  </a:gs>
                  <a:gs pos="100000">
                    <a:srgbClr val="3B95DE">
                      <a:alpha val="60000"/>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47" name="Google Shape;47;p14"/>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3600"/>
              <a:buFont typeface="Twentieth Century"/>
              <a:buNone/>
              <a:defRPr b="0" i="0" sz="3600" u="none" cap="none" strike="noStrike">
                <a:solidFill>
                  <a:schemeClr val="lt1"/>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8" name="Google Shape;48;p14"/>
          <p:cNvSpPr txBox="1"/>
          <p:nvPr>
            <p:ph idx="1" type="body"/>
          </p:nvPr>
        </p:nvSpPr>
        <p:spPr>
          <a:xfrm>
            <a:off x="1141412" y="2249487"/>
            <a:ext cx="9905999" cy="3541714"/>
          </a:xfrm>
          <a:prstGeom prst="rect">
            <a:avLst/>
          </a:prstGeom>
          <a:noFill/>
          <a:ln>
            <a:noFill/>
          </a:ln>
        </p:spPr>
        <p:txBody>
          <a:bodyPr anchorCtr="0" anchor="t" bIns="45700" lIns="91425" spcFirstLastPara="1" rIns="91425" wrap="square" tIns="45700">
            <a:normAutofit/>
          </a:bodyPr>
          <a:lstStyle>
            <a:lvl1pPr indent="-419100" lvl="0" marL="457200" marR="0" rtl="0" algn="l">
              <a:lnSpc>
                <a:spcPct val="120000"/>
              </a:lnSpc>
              <a:spcBef>
                <a:spcPts val="1000"/>
              </a:spcBef>
              <a:spcAft>
                <a:spcPts val="0"/>
              </a:spcAft>
              <a:buClr>
                <a:schemeClr val="lt1"/>
              </a:buClr>
              <a:buSzPts val="3000"/>
              <a:buFont typeface="Arial"/>
              <a:buChar char="•"/>
              <a:defRPr b="0" i="0" sz="2400" u="none" cap="none" strike="noStrike">
                <a:solidFill>
                  <a:schemeClr val="lt1"/>
                </a:solidFill>
                <a:latin typeface="Twentieth Century"/>
                <a:ea typeface="Twentieth Century"/>
                <a:cs typeface="Twentieth Century"/>
                <a:sym typeface="Twentieth Century"/>
              </a:defRPr>
            </a:lvl1pPr>
            <a:lvl2pPr indent="-387350" lvl="1" marL="914400" marR="0" rtl="0" algn="l">
              <a:lnSpc>
                <a:spcPct val="120000"/>
              </a:lnSpc>
              <a:spcBef>
                <a:spcPts val="500"/>
              </a:spcBef>
              <a:spcAft>
                <a:spcPts val="0"/>
              </a:spcAft>
              <a:buClr>
                <a:schemeClr val="lt1"/>
              </a:buClr>
              <a:buSzPts val="2500"/>
              <a:buFont typeface="Arial"/>
              <a:buChar char="•"/>
              <a:defRPr b="0" i="0" sz="2000" u="none" cap="none" strike="noStrike">
                <a:solidFill>
                  <a:schemeClr val="lt1"/>
                </a:solidFill>
                <a:latin typeface="Twentieth Century"/>
                <a:ea typeface="Twentieth Century"/>
                <a:cs typeface="Twentieth Century"/>
                <a:sym typeface="Twentieth Century"/>
              </a:defRPr>
            </a:lvl2pPr>
            <a:lvl3pPr indent="-371475" lvl="2" marL="1371600" marR="0" rtl="0" algn="l">
              <a:lnSpc>
                <a:spcPct val="120000"/>
              </a:lnSpc>
              <a:spcBef>
                <a:spcPts val="500"/>
              </a:spcBef>
              <a:spcAft>
                <a:spcPts val="0"/>
              </a:spcAft>
              <a:buClr>
                <a:schemeClr val="lt1"/>
              </a:buClr>
              <a:buSzPts val="2250"/>
              <a:buFont typeface="Arial"/>
              <a:buChar char="•"/>
              <a:defRPr b="0" i="0" sz="1800" u="none" cap="none" strike="noStrike">
                <a:solidFill>
                  <a:schemeClr val="lt1"/>
                </a:solidFill>
                <a:latin typeface="Twentieth Century"/>
                <a:ea typeface="Twentieth Century"/>
                <a:cs typeface="Twentieth Century"/>
                <a:sym typeface="Twentieth Century"/>
              </a:defRPr>
            </a:lvl3pPr>
            <a:lvl4pPr indent="-355600" lvl="3" marL="1828800" marR="0" rtl="0" algn="l">
              <a:lnSpc>
                <a:spcPct val="120000"/>
              </a:lnSpc>
              <a:spcBef>
                <a:spcPts val="500"/>
              </a:spcBef>
              <a:spcAft>
                <a:spcPts val="0"/>
              </a:spcAft>
              <a:buClr>
                <a:schemeClr val="lt1"/>
              </a:buClr>
              <a:buSzPts val="2000"/>
              <a:buFont typeface="Arial"/>
              <a:buChar char="•"/>
              <a:defRPr b="0" i="0" sz="1600" u="none" cap="none" strike="noStrike">
                <a:solidFill>
                  <a:schemeClr val="lt1"/>
                </a:solidFill>
                <a:latin typeface="Twentieth Century"/>
                <a:ea typeface="Twentieth Century"/>
                <a:cs typeface="Twentieth Century"/>
                <a:sym typeface="Twentieth Century"/>
              </a:defRPr>
            </a:lvl4pPr>
            <a:lvl5pPr indent="-355600" lvl="4" marL="2286000" marR="0" rtl="0" algn="l">
              <a:lnSpc>
                <a:spcPct val="120000"/>
              </a:lnSpc>
              <a:spcBef>
                <a:spcPts val="500"/>
              </a:spcBef>
              <a:spcAft>
                <a:spcPts val="0"/>
              </a:spcAft>
              <a:buClr>
                <a:schemeClr val="lt1"/>
              </a:buClr>
              <a:buSzPts val="2000"/>
              <a:buFont typeface="Arial"/>
              <a:buChar char="•"/>
              <a:defRPr b="0" i="0" sz="1600" u="none" cap="none" strike="noStrike">
                <a:solidFill>
                  <a:schemeClr val="lt1"/>
                </a:solidFill>
                <a:latin typeface="Twentieth Century"/>
                <a:ea typeface="Twentieth Century"/>
                <a:cs typeface="Twentieth Century"/>
                <a:sym typeface="Twentieth Century"/>
              </a:defRPr>
            </a:lvl5pPr>
            <a:lvl6pPr indent="-339725" lvl="5" marL="27432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6pPr>
            <a:lvl7pPr indent="-339725" lvl="6" marL="32004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7pPr>
            <a:lvl8pPr indent="-339725" lvl="7" marL="36576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8pPr>
            <a:lvl9pPr indent="-339725" lvl="8" marL="41148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9pPr>
          </a:lstStyle>
          <a:p/>
        </p:txBody>
      </p:sp>
      <p:sp>
        <p:nvSpPr>
          <p:cNvPr id="49" name="Google Shape;49;p14"/>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50" u="none" cap="none" strike="noStrike">
                <a:solidFill>
                  <a:schemeClr val="lt1"/>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9pPr>
          </a:lstStyle>
          <a:p/>
        </p:txBody>
      </p:sp>
      <p:sp>
        <p:nvSpPr>
          <p:cNvPr id="50" name="Google Shape;50;p14"/>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50" u="none" cap="none" strike="noStrike">
                <a:solidFill>
                  <a:schemeClr val="lt1"/>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9pPr>
          </a:lstStyle>
          <a:p/>
        </p:txBody>
      </p:sp>
      <p:sp>
        <p:nvSpPr>
          <p:cNvPr id="51" name="Google Shape;51;p14"/>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50" u="none" cap="none" strike="noStrike">
                <a:solidFill>
                  <a:schemeClr val="lt1"/>
                </a:solidFill>
                <a:latin typeface="Twentieth Century"/>
                <a:ea typeface="Twentieth Century"/>
                <a:cs typeface="Twentieth Century"/>
                <a:sym typeface="Twentieth Century"/>
              </a:defRPr>
            </a:lvl1pPr>
            <a:lvl2pPr indent="0" lvl="1" marL="0" marR="0" rtl="0" algn="r">
              <a:spcBef>
                <a:spcPts val="0"/>
              </a:spcBef>
              <a:buNone/>
              <a:defRPr b="0" i="0" sz="1050" u="none" cap="none" strike="noStrike">
                <a:solidFill>
                  <a:schemeClr val="lt1"/>
                </a:solidFill>
                <a:latin typeface="Twentieth Century"/>
                <a:ea typeface="Twentieth Century"/>
                <a:cs typeface="Twentieth Century"/>
                <a:sym typeface="Twentieth Century"/>
              </a:defRPr>
            </a:lvl2pPr>
            <a:lvl3pPr indent="0" lvl="2" marL="0" marR="0" rtl="0" algn="r">
              <a:spcBef>
                <a:spcPts val="0"/>
              </a:spcBef>
              <a:buNone/>
              <a:defRPr b="0" i="0" sz="1050" u="none" cap="none" strike="noStrike">
                <a:solidFill>
                  <a:schemeClr val="lt1"/>
                </a:solidFill>
                <a:latin typeface="Twentieth Century"/>
                <a:ea typeface="Twentieth Century"/>
                <a:cs typeface="Twentieth Century"/>
                <a:sym typeface="Twentieth Century"/>
              </a:defRPr>
            </a:lvl3pPr>
            <a:lvl4pPr indent="0" lvl="3" marL="0" marR="0" rtl="0" algn="r">
              <a:spcBef>
                <a:spcPts val="0"/>
              </a:spcBef>
              <a:buNone/>
              <a:defRPr b="0" i="0" sz="1050" u="none" cap="none" strike="noStrike">
                <a:solidFill>
                  <a:schemeClr val="lt1"/>
                </a:solidFill>
                <a:latin typeface="Twentieth Century"/>
                <a:ea typeface="Twentieth Century"/>
                <a:cs typeface="Twentieth Century"/>
                <a:sym typeface="Twentieth Century"/>
              </a:defRPr>
            </a:lvl4pPr>
            <a:lvl5pPr indent="0" lvl="4" marL="0" marR="0" rtl="0" algn="r">
              <a:spcBef>
                <a:spcPts val="0"/>
              </a:spcBef>
              <a:buNone/>
              <a:defRPr b="0" i="0" sz="1050" u="none" cap="none" strike="noStrike">
                <a:solidFill>
                  <a:schemeClr val="lt1"/>
                </a:solidFill>
                <a:latin typeface="Twentieth Century"/>
                <a:ea typeface="Twentieth Century"/>
                <a:cs typeface="Twentieth Century"/>
                <a:sym typeface="Twentieth Century"/>
              </a:defRPr>
            </a:lvl5pPr>
            <a:lvl6pPr indent="0" lvl="5" marL="0" marR="0" rtl="0" algn="r">
              <a:spcBef>
                <a:spcPts val="0"/>
              </a:spcBef>
              <a:buNone/>
              <a:defRPr b="0" i="0" sz="1050" u="none" cap="none" strike="noStrike">
                <a:solidFill>
                  <a:schemeClr val="lt1"/>
                </a:solidFill>
                <a:latin typeface="Twentieth Century"/>
                <a:ea typeface="Twentieth Century"/>
                <a:cs typeface="Twentieth Century"/>
                <a:sym typeface="Twentieth Century"/>
              </a:defRPr>
            </a:lvl6pPr>
            <a:lvl7pPr indent="0" lvl="6" marL="0" marR="0" rtl="0" algn="r">
              <a:spcBef>
                <a:spcPts val="0"/>
              </a:spcBef>
              <a:buNone/>
              <a:defRPr b="0" i="0" sz="1050" u="none" cap="none" strike="noStrike">
                <a:solidFill>
                  <a:schemeClr val="lt1"/>
                </a:solidFill>
                <a:latin typeface="Twentieth Century"/>
                <a:ea typeface="Twentieth Century"/>
                <a:cs typeface="Twentieth Century"/>
                <a:sym typeface="Twentieth Century"/>
              </a:defRPr>
            </a:lvl7pPr>
            <a:lvl8pPr indent="0" lvl="7" marL="0" marR="0" rtl="0" algn="r">
              <a:spcBef>
                <a:spcPts val="0"/>
              </a:spcBef>
              <a:buNone/>
              <a:defRPr b="0" i="0" sz="1050" u="none" cap="none" strike="noStrike">
                <a:solidFill>
                  <a:schemeClr val="lt1"/>
                </a:solidFill>
                <a:latin typeface="Twentieth Century"/>
                <a:ea typeface="Twentieth Century"/>
                <a:cs typeface="Twentieth Century"/>
                <a:sym typeface="Twentieth Century"/>
              </a:defRPr>
            </a:lvl8pPr>
            <a:lvl9pPr indent="0" lvl="8" marL="0" marR="0" rtl="0" algn="r">
              <a:spcBef>
                <a:spcPts val="0"/>
              </a:spcBef>
              <a:buNone/>
              <a:defRPr b="0" i="0" sz="1050" u="none" cap="none" strike="noStrike">
                <a:solidFill>
                  <a:schemeClr val="lt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7.jpg"/><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11" Type="http://schemas.openxmlformats.org/officeDocument/2006/relationships/image" Target="../media/image4.jpg"/><Relationship Id="rId10" Type="http://schemas.openxmlformats.org/officeDocument/2006/relationships/hyperlink" Target="https://creativecommons.org/licenses/by/3.0/" TargetMode="External"/><Relationship Id="rId13" Type="http://schemas.openxmlformats.org/officeDocument/2006/relationships/hyperlink" Target="https://www.flickr.com/photos/gregor_y/14101708" TargetMode="External"/><Relationship Id="rId12" Type="http://schemas.openxmlformats.org/officeDocument/2006/relationships/image" Target="../media/image14.jpg"/><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jpg"/><Relationship Id="rId4" Type="http://schemas.openxmlformats.org/officeDocument/2006/relationships/hyperlink" Target="https://futurism.com/where-does-earth-end-and-space-begin/" TargetMode="External"/><Relationship Id="rId9" Type="http://schemas.openxmlformats.org/officeDocument/2006/relationships/hyperlink" Target="http://thediagonal.com/tag/climate-change/" TargetMode="External"/><Relationship Id="rId15" Type="http://schemas.openxmlformats.org/officeDocument/2006/relationships/image" Target="../media/image16.jpg"/><Relationship Id="rId14" Type="http://schemas.openxmlformats.org/officeDocument/2006/relationships/hyperlink" Target="https://creativecommons.org/licenses/by-sa/3.0/" TargetMode="External"/><Relationship Id="rId17" Type="http://schemas.openxmlformats.org/officeDocument/2006/relationships/hyperlink" Target="https://creativecommons.org/licenses/by/3.0/" TargetMode="External"/><Relationship Id="rId16" Type="http://schemas.openxmlformats.org/officeDocument/2006/relationships/hyperlink" Target="http://www.thinkinghumanity.com/2016/10/you-still-think-climate-change-is-a-hoax-these-20-before-and-after-photos-will-leave-you-speechless.html" TargetMode="External"/><Relationship Id="rId5" Type="http://schemas.openxmlformats.org/officeDocument/2006/relationships/hyperlink" Target="https://creativecommons.org/licenses/by-nc/3.0/" TargetMode="External"/><Relationship Id="rId6" Type="http://schemas.openxmlformats.org/officeDocument/2006/relationships/hyperlink" Target="https://deepfryedmind.blogspot.com/2015/10/weather-special-preliminary-2015-16.html" TargetMode="External"/><Relationship Id="rId7" Type="http://schemas.openxmlformats.org/officeDocument/2006/relationships/hyperlink" Target="https://creativecommons.org/licenses/by-nc-nd/3.0/" TargetMode="External"/><Relationship Id="rId8" Type="http://schemas.openxmlformats.org/officeDocument/2006/relationships/image" Target="../media/image1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2.jpg"/><Relationship Id="rId4" Type="http://schemas.openxmlformats.org/officeDocument/2006/relationships/image" Target="../media/image15.jpg"/><Relationship Id="rId9" Type="http://schemas.openxmlformats.org/officeDocument/2006/relationships/image" Target="../media/image18.jpg"/><Relationship Id="rId5" Type="http://schemas.openxmlformats.org/officeDocument/2006/relationships/image" Target="../media/image20.jpg"/><Relationship Id="rId6" Type="http://schemas.openxmlformats.org/officeDocument/2006/relationships/image" Target="../media/image26.jpg"/><Relationship Id="rId7" Type="http://schemas.openxmlformats.org/officeDocument/2006/relationships/hyperlink" Target="http://en.wikipedia.org/wiki/File:Hurricane_Isabel_from_ISS.jpg" TargetMode="External"/><Relationship Id="rId8" Type="http://schemas.openxmlformats.org/officeDocument/2006/relationships/hyperlink" Target="https://creativecommons.org/licenses/by-sa/3.0/" TargetMode="External"/></Relationships>
</file>

<file path=ppt/slides/_rels/slide12.xml.rels><?xml version="1.0" encoding="UTF-8" standalone="yes"?><Relationships xmlns="http://schemas.openxmlformats.org/package/2006/relationships"><Relationship Id="rId11" Type="http://schemas.openxmlformats.org/officeDocument/2006/relationships/hyperlink" Target="https://creativecommons.org/licenses/by-nc-sa/3.0/" TargetMode="External"/><Relationship Id="rId10" Type="http://schemas.openxmlformats.org/officeDocument/2006/relationships/hyperlink" Target="http://www.thetruthdenied.com/news/2016/04/27/earth-shifting-with-20-earthquakes-in-2016-talk-of-pole-shift/comment-page-1/" TargetMode="External"/><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3.gif"/><Relationship Id="rId4" Type="http://schemas.openxmlformats.org/officeDocument/2006/relationships/hyperlink" Target="http://gis.stackexchange.com/questions/30254/dividing-earth-into-continent-polygons" TargetMode="External"/><Relationship Id="rId9" Type="http://schemas.openxmlformats.org/officeDocument/2006/relationships/image" Target="../media/image19.jpg"/><Relationship Id="rId5" Type="http://schemas.openxmlformats.org/officeDocument/2006/relationships/hyperlink" Target="https://creativecommons.org/licenses/by-sa/3.0/" TargetMode="External"/><Relationship Id="rId6" Type="http://schemas.openxmlformats.org/officeDocument/2006/relationships/image" Target="../media/image21.jpg"/><Relationship Id="rId7" Type="http://schemas.openxmlformats.org/officeDocument/2006/relationships/hyperlink" Target="http://theworldsbestever.com/2013/11/13/volcano-power/" TargetMode="External"/><Relationship Id="rId8" Type="http://schemas.openxmlformats.org/officeDocument/2006/relationships/hyperlink" Target="https://creativecommons.org/licenses/by-sa/3.0/" TargetMode="External"/></Relationships>
</file>

<file path=ppt/slides/_rels/slide13.xml.rels><?xml version="1.0" encoding="UTF-8" standalone="yes"?><Relationships xmlns="http://schemas.openxmlformats.org/package/2006/relationships"><Relationship Id="rId11" Type="http://schemas.openxmlformats.org/officeDocument/2006/relationships/hyperlink" Target="https://creativecommons.org/licenses/by-nc/3.0/" TargetMode="External"/><Relationship Id="rId10" Type="http://schemas.openxmlformats.org/officeDocument/2006/relationships/hyperlink" Target="http://www.newgrounds.com/art/view/zeffybl/space-jam" TargetMode="External"/><Relationship Id="rId13" Type="http://schemas.openxmlformats.org/officeDocument/2006/relationships/hyperlink" Target="https://www.flickr.com/photos/11304375@N07/2818891443" TargetMode="External"/><Relationship Id="rId12" Type="http://schemas.openxmlformats.org/officeDocument/2006/relationships/image" Target="../media/image27.jpg"/><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5.jpg"/><Relationship Id="rId4" Type="http://schemas.openxmlformats.org/officeDocument/2006/relationships/hyperlink" Target="https://futurism.com/universe-looks-like-one-image/" TargetMode="External"/><Relationship Id="rId9" Type="http://schemas.openxmlformats.org/officeDocument/2006/relationships/image" Target="../media/image24.jpg"/><Relationship Id="rId14" Type="http://schemas.openxmlformats.org/officeDocument/2006/relationships/hyperlink" Target="https://creativecommons.org/licenses/by/3.0/" TargetMode="External"/><Relationship Id="rId5" Type="http://schemas.openxmlformats.org/officeDocument/2006/relationships/hyperlink" Target="https://creativecommons.org/licenses/by-nc/3.0/" TargetMode="External"/><Relationship Id="rId6" Type="http://schemas.openxmlformats.org/officeDocument/2006/relationships/image" Target="../media/image28.jpg"/><Relationship Id="rId7" Type="http://schemas.openxmlformats.org/officeDocument/2006/relationships/hyperlink" Target="https://pl.wiktionary.org/wiki/S%C5%82o%C5%84ce" TargetMode="External"/><Relationship Id="rId8" Type="http://schemas.openxmlformats.org/officeDocument/2006/relationships/hyperlink" Target="https://creativecommons.org/licenses/by-sa/3.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1" Type="http://schemas.openxmlformats.org/officeDocument/2006/relationships/hyperlink" Target="https://creativecommons.org/licenses/by-nc/3.0/" TargetMode="External"/><Relationship Id="rId10" Type="http://schemas.openxmlformats.org/officeDocument/2006/relationships/hyperlink" Target="https://futurism.com/hypothesis-theory-or-law/" TargetMode="External"/><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hyperlink" Target="https://en.wikipedia.org/wiki/Scientific_method" TargetMode="External"/><Relationship Id="rId9" Type="http://schemas.openxmlformats.org/officeDocument/2006/relationships/image" Target="../media/image3.jpg"/><Relationship Id="rId5" Type="http://schemas.openxmlformats.org/officeDocument/2006/relationships/hyperlink" Target="https://creativecommons.org/licenses/by-sa/3.0/" TargetMode="External"/><Relationship Id="rId6" Type="http://schemas.openxmlformats.org/officeDocument/2006/relationships/image" Target="../media/image5.png"/><Relationship Id="rId7" Type="http://schemas.openxmlformats.org/officeDocument/2006/relationships/hyperlink" Target="http://guity-novin.blogspot.com/2010/04/history-of-graphic-design-ceramics.html" TargetMode="External"/><Relationship Id="rId8" Type="http://schemas.openxmlformats.org/officeDocument/2006/relationships/hyperlink" Target="https://creativecommons.org/licenses/by-nd/3.0/" TargetMode="External"/></Relationships>
</file>

<file path=ppt/slides/_rels/slide9.xml.rels><?xml version="1.0" encoding="UTF-8" standalone="yes"?><Relationships xmlns="http://schemas.openxmlformats.org/package/2006/relationships"><Relationship Id="rId11" Type="http://schemas.openxmlformats.org/officeDocument/2006/relationships/hyperlink" Target="https://creativecommons.org/licenses/by-sa/3.0/" TargetMode="External"/><Relationship Id="rId10" Type="http://schemas.openxmlformats.org/officeDocument/2006/relationships/hyperlink" Target="https://en.wikipedia.org/wiki/Eden_Reforestation_Projects" TargetMode="External"/><Relationship Id="rId13" Type="http://schemas.openxmlformats.org/officeDocument/2006/relationships/hyperlink" Target="https://en.wikipedia.org/wiki/Plastic_pollution" TargetMode="External"/><Relationship Id="rId12" Type="http://schemas.openxmlformats.org/officeDocument/2006/relationships/image" Target="../media/image11.jpg"/><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jpg"/><Relationship Id="rId4" Type="http://schemas.openxmlformats.org/officeDocument/2006/relationships/hyperlink" Target="http://theconversation.com/a-brief-history-of-fossil-fuelled-climate-denial-61273" TargetMode="External"/><Relationship Id="rId9" Type="http://schemas.openxmlformats.org/officeDocument/2006/relationships/image" Target="../media/image12.jpg"/><Relationship Id="rId14" Type="http://schemas.openxmlformats.org/officeDocument/2006/relationships/hyperlink" Target="https://creativecommons.org/licenses/by-sa/3.0/" TargetMode="External"/><Relationship Id="rId5" Type="http://schemas.openxmlformats.org/officeDocument/2006/relationships/hyperlink" Target="https://creativecommons.org/licenses/by-nd/3.0/" TargetMode="External"/><Relationship Id="rId6" Type="http://schemas.openxmlformats.org/officeDocument/2006/relationships/image" Target="../media/image8.jpg"/><Relationship Id="rId7" Type="http://schemas.openxmlformats.org/officeDocument/2006/relationships/hyperlink" Target="https://en.wikipedia.org/wiki/Spring_(hydrology)" TargetMode="External"/><Relationship Id="rId8" Type="http://schemas.openxmlformats.org/officeDocument/2006/relationships/hyperlink" Target="https://creativecommons.org/licenses/by-sa/3.0/"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1"/>
          <p:cNvSpPr txBox="1"/>
          <p:nvPr>
            <p:ph type="ctrTitle"/>
          </p:nvPr>
        </p:nvSpPr>
        <p:spPr>
          <a:xfrm>
            <a:off x="1576325" y="450377"/>
            <a:ext cx="9091800" cy="16557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800"/>
              <a:buFont typeface="Twentieth Century"/>
              <a:buNone/>
            </a:pPr>
            <a:r>
              <a:rPr lang="en-US"/>
              <a:t>WELCOME TO EARTH/ENVIRONMENTAL</a:t>
            </a:r>
            <a:endParaRPr/>
          </a:p>
        </p:txBody>
      </p:sp>
      <p:sp>
        <p:nvSpPr>
          <p:cNvPr id="235" name="Google Shape;235;p1"/>
          <p:cNvSpPr txBox="1"/>
          <p:nvPr>
            <p:ph idx="1" type="subTitle"/>
          </p:nvPr>
        </p:nvSpPr>
        <p:spPr>
          <a:xfrm>
            <a:off x="1330650" y="2333775"/>
            <a:ext cx="9337500" cy="2924100"/>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Clr>
                <a:schemeClr val="lt2"/>
              </a:buClr>
              <a:buSzPts val="4500"/>
              <a:buNone/>
            </a:pPr>
            <a:r>
              <a:rPr lang="en-US" sz="3600"/>
              <a:t>MRS. LEONE ROOM 615</a:t>
            </a:r>
            <a:endParaRPr/>
          </a:p>
        </p:txBody>
      </p:sp>
      <p:pic>
        <p:nvPicPr>
          <p:cNvPr id="236" name="Google Shape;236;p1"/>
          <p:cNvPicPr preferRelativeResize="0"/>
          <p:nvPr/>
        </p:nvPicPr>
        <p:blipFill rotWithShape="1">
          <a:blip r:embed="rId3">
            <a:alphaModFix/>
          </a:blip>
          <a:srcRect b="0" l="0" r="0" t="0"/>
          <a:stretch/>
        </p:blipFill>
        <p:spPr>
          <a:xfrm>
            <a:off x="6623365" y="2728524"/>
            <a:ext cx="5134423" cy="2529347"/>
          </a:xfrm>
          <a:prstGeom prst="rect">
            <a:avLst/>
          </a:prstGeom>
          <a:noFill/>
          <a:ln>
            <a:noFill/>
          </a:ln>
        </p:spPr>
      </p:pic>
      <p:pic>
        <p:nvPicPr>
          <p:cNvPr id="237" name="Google Shape;237;p1"/>
          <p:cNvPicPr preferRelativeResize="0"/>
          <p:nvPr/>
        </p:nvPicPr>
        <p:blipFill>
          <a:blip r:embed="rId4">
            <a:alphaModFix/>
          </a:blip>
          <a:stretch>
            <a:fillRect/>
          </a:stretch>
        </p:blipFill>
        <p:spPr>
          <a:xfrm>
            <a:off x="1330652" y="3439250"/>
            <a:ext cx="4258099" cy="23951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10"/>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wentieth Century"/>
              <a:buNone/>
            </a:pPr>
            <a:r>
              <a:rPr lang="en-US"/>
              <a:t>UNIT 3 ATMOSPHERE AND CLIMATE </a:t>
            </a:r>
            <a:endParaRPr/>
          </a:p>
        </p:txBody>
      </p:sp>
      <p:pic>
        <p:nvPicPr>
          <p:cNvPr id="303" name="Google Shape;303;p10"/>
          <p:cNvPicPr preferRelativeResize="0"/>
          <p:nvPr>
            <p:ph idx="1" type="body"/>
          </p:nvPr>
        </p:nvPicPr>
        <p:blipFill rotWithShape="1">
          <a:blip r:embed="rId3">
            <a:alphaModFix/>
          </a:blip>
          <a:srcRect b="0" l="0" r="0" t="0"/>
          <a:stretch/>
        </p:blipFill>
        <p:spPr>
          <a:xfrm>
            <a:off x="919297" y="1966638"/>
            <a:ext cx="2655190" cy="3218412"/>
          </a:xfrm>
          <a:prstGeom prst="rect">
            <a:avLst/>
          </a:prstGeom>
          <a:noFill/>
          <a:ln>
            <a:noFill/>
          </a:ln>
        </p:spPr>
      </p:pic>
      <p:sp>
        <p:nvSpPr>
          <p:cNvPr id="304" name="Google Shape;304;p10"/>
          <p:cNvSpPr txBox="1"/>
          <p:nvPr/>
        </p:nvSpPr>
        <p:spPr>
          <a:xfrm>
            <a:off x="919297" y="5638800"/>
            <a:ext cx="2921912"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900" u="sng">
                <a:solidFill>
                  <a:schemeClr val="lt1"/>
                </a:solidFill>
                <a:latin typeface="Twentieth Century"/>
                <a:ea typeface="Twentieth Century"/>
                <a:cs typeface="Twentieth Century"/>
                <a:sym typeface="Twentieth Century"/>
                <a:hlinkClick r:id="rId4">
                  <a:extLst>
                    <a:ext uri="{A12FA001-AC4F-418D-AE19-62706E023703}">
                      <ahyp:hlinkClr val="tx"/>
                    </a:ext>
                  </a:extLst>
                </a:hlinkClick>
              </a:rPr>
              <a:t>This Photo</a:t>
            </a:r>
            <a:r>
              <a:rPr lang="en-US" sz="900">
                <a:solidFill>
                  <a:schemeClr val="lt1"/>
                </a:solidFill>
                <a:latin typeface="Twentieth Century"/>
                <a:ea typeface="Twentieth Century"/>
                <a:cs typeface="Twentieth Century"/>
                <a:sym typeface="Twentieth Century"/>
              </a:rPr>
              <a:t> by Unknown Author is licensed under </a:t>
            </a:r>
            <a:r>
              <a:rPr lang="en-US" sz="900" u="sng">
                <a:solidFill>
                  <a:schemeClr val="lt1"/>
                </a:solidFill>
                <a:latin typeface="Twentieth Century"/>
                <a:ea typeface="Twentieth Century"/>
                <a:cs typeface="Twentieth Century"/>
                <a:sym typeface="Twentieth Century"/>
                <a:hlinkClick r:id="rId5">
                  <a:extLst>
                    <a:ext uri="{A12FA001-AC4F-418D-AE19-62706E023703}">
                      <ahyp:hlinkClr val="tx"/>
                    </a:ext>
                  </a:extLst>
                </a:hlinkClick>
              </a:rPr>
              <a:t>CC BY-NC</a:t>
            </a:r>
            <a:endParaRPr sz="900">
              <a:solidFill>
                <a:schemeClr val="lt1"/>
              </a:solidFill>
              <a:latin typeface="Twentieth Century"/>
              <a:ea typeface="Twentieth Century"/>
              <a:cs typeface="Twentieth Century"/>
              <a:sym typeface="Twentieth Century"/>
            </a:endParaRPr>
          </a:p>
        </p:txBody>
      </p:sp>
      <p:sp>
        <p:nvSpPr>
          <p:cNvPr id="305" name="Google Shape;305;p10"/>
          <p:cNvSpPr txBox="1"/>
          <p:nvPr/>
        </p:nvSpPr>
        <p:spPr>
          <a:xfrm>
            <a:off x="3294013" y="6762615"/>
            <a:ext cx="3231489"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900" u="sng">
                <a:solidFill>
                  <a:schemeClr val="lt1"/>
                </a:solidFill>
                <a:latin typeface="Twentieth Century"/>
                <a:ea typeface="Twentieth Century"/>
                <a:cs typeface="Twentieth Century"/>
                <a:sym typeface="Twentieth Century"/>
                <a:hlinkClick r:id="rId6">
                  <a:extLst>
                    <a:ext uri="{A12FA001-AC4F-418D-AE19-62706E023703}">
                      <ahyp:hlinkClr val="tx"/>
                    </a:ext>
                  </a:extLst>
                </a:hlinkClick>
              </a:rPr>
              <a:t>This Photo</a:t>
            </a:r>
            <a:r>
              <a:rPr lang="en-US" sz="900">
                <a:solidFill>
                  <a:schemeClr val="lt1"/>
                </a:solidFill>
                <a:latin typeface="Twentieth Century"/>
                <a:ea typeface="Twentieth Century"/>
                <a:cs typeface="Twentieth Century"/>
                <a:sym typeface="Twentieth Century"/>
              </a:rPr>
              <a:t> by Unknown Author is licensed under </a:t>
            </a:r>
            <a:r>
              <a:rPr lang="en-US" sz="900" u="sng">
                <a:solidFill>
                  <a:schemeClr val="lt1"/>
                </a:solidFill>
                <a:latin typeface="Twentieth Century"/>
                <a:ea typeface="Twentieth Century"/>
                <a:cs typeface="Twentieth Century"/>
                <a:sym typeface="Twentieth Century"/>
                <a:hlinkClick r:id="rId7">
                  <a:extLst>
                    <a:ext uri="{A12FA001-AC4F-418D-AE19-62706E023703}">
                      <ahyp:hlinkClr val="tx"/>
                    </a:ext>
                  </a:extLst>
                </a:hlinkClick>
              </a:rPr>
              <a:t>CC BY-NC-ND</a:t>
            </a:r>
            <a:endParaRPr sz="900">
              <a:solidFill>
                <a:schemeClr val="lt1"/>
              </a:solidFill>
              <a:latin typeface="Twentieth Century"/>
              <a:ea typeface="Twentieth Century"/>
              <a:cs typeface="Twentieth Century"/>
              <a:sym typeface="Twentieth Century"/>
            </a:endParaRPr>
          </a:p>
        </p:txBody>
      </p:sp>
      <p:pic>
        <p:nvPicPr>
          <p:cNvPr id="306" name="Google Shape;306;p10"/>
          <p:cNvPicPr preferRelativeResize="0"/>
          <p:nvPr/>
        </p:nvPicPr>
        <p:blipFill rotWithShape="1">
          <a:blip r:embed="rId8">
            <a:alphaModFix/>
          </a:blip>
          <a:srcRect b="0" l="0" r="0" t="0"/>
          <a:stretch/>
        </p:blipFill>
        <p:spPr>
          <a:xfrm>
            <a:off x="4144652" y="1855316"/>
            <a:ext cx="4191000" cy="2794000"/>
          </a:xfrm>
          <a:prstGeom prst="rect">
            <a:avLst/>
          </a:prstGeom>
          <a:noFill/>
          <a:ln>
            <a:noFill/>
          </a:ln>
        </p:spPr>
      </p:pic>
      <p:sp>
        <p:nvSpPr>
          <p:cNvPr id="307" name="Google Shape;307;p10"/>
          <p:cNvSpPr txBox="1"/>
          <p:nvPr/>
        </p:nvSpPr>
        <p:spPr>
          <a:xfrm>
            <a:off x="1905000" y="6223000"/>
            <a:ext cx="8382000"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900" u="sng">
                <a:solidFill>
                  <a:schemeClr val="lt1"/>
                </a:solidFill>
                <a:latin typeface="Twentieth Century"/>
                <a:ea typeface="Twentieth Century"/>
                <a:cs typeface="Twentieth Century"/>
                <a:sym typeface="Twentieth Century"/>
                <a:hlinkClick r:id="rId9">
                  <a:extLst>
                    <a:ext uri="{A12FA001-AC4F-418D-AE19-62706E023703}">
                      <ahyp:hlinkClr val="tx"/>
                    </a:ext>
                  </a:extLst>
                </a:hlinkClick>
              </a:rPr>
              <a:t>This Photo</a:t>
            </a:r>
            <a:r>
              <a:rPr lang="en-US" sz="900">
                <a:solidFill>
                  <a:schemeClr val="lt1"/>
                </a:solidFill>
                <a:latin typeface="Twentieth Century"/>
                <a:ea typeface="Twentieth Century"/>
                <a:cs typeface="Twentieth Century"/>
                <a:sym typeface="Twentieth Century"/>
              </a:rPr>
              <a:t> by Unknown Author is licensed under </a:t>
            </a:r>
            <a:r>
              <a:rPr lang="en-US" sz="900" u="sng">
                <a:solidFill>
                  <a:schemeClr val="lt1"/>
                </a:solidFill>
                <a:latin typeface="Twentieth Century"/>
                <a:ea typeface="Twentieth Century"/>
                <a:cs typeface="Twentieth Century"/>
                <a:sym typeface="Twentieth Century"/>
                <a:hlinkClick r:id="rId10">
                  <a:extLst>
                    <a:ext uri="{A12FA001-AC4F-418D-AE19-62706E023703}">
                      <ahyp:hlinkClr val="tx"/>
                    </a:ext>
                  </a:extLst>
                </a:hlinkClick>
              </a:rPr>
              <a:t>CC BY</a:t>
            </a:r>
            <a:endParaRPr sz="900">
              <a:solidFill>
                <a:schemeClr val="lt1"/>
              </a:solidFill>
              <a:latin typeface="Twentieth Century"/>
              <a:ea typeface="Twentieth Century"/>
              <a:cs typeface="Twentieth Century"/>
              <a:sym typeface="Twentieth Century"/>
            </a:endParaRPr>
          </a:p>
        </p:txBody>
      </p:sp>
      <p:pic>
        <p:nvPicPr>
          <p:cNvPr id="308" name="Google Shape;308;p10"/>
          <p:cNvPicPr preferRelativeResize="0"/>
          <p:nvPr/>
        </p:nvPicPr>
        <p:blipFill rotWithShape="1">
          <a:blip r:embed="rId11">
            <a:alphaModFix/>
          </a:blip>
          <a:srcRect b="0" l="0" r="0" t="0"/>
          <a:stretch/>
        </p:blipFill>
        <p:spPr>
          <a:xfrm>
            <a:off x="7923752" y="649279"/>
            <a:ext cx="3994870" cy="2659085"/>
          </a:xfrm>
          <a:prstGeom prst="rect">
            <a:avLst/>
          </a:prstGeom>
          <a:noFill/>
          <a:ln>
            <a:noFill/>
          </a:ln>
        </p:spPr>
      </p:pic>
      <p:pic>
        <p:nvPicPr>
          <p:cNvPr id="309" name="Google Shape;309;p10"/>
          <p:cNvPicPr preferRelativeResize="0"/>
          <p:nvPr/>
        </p:nvPicPr>
        <p:blipFill rotWithShape="1">
          <a:blip r:embed="rId12">
            <a:alphaModFix/>
          </a:blip>
          <a:srcRect b="0" l="0" r="0" t="0"/>
          <a:stretch/>
        </p:blipFill>
        <p:spPr>
          <a:xfrm>
            <a:off x="8635976" y="3647795"/>
            <a:ext cx="3121152" cy="2340864"/>
          </a:xfrm>
          <a:prstGeom prst="rect">
            <a:avLst/>
          </a:prstGeom>
          <a:noFill/>
          <a:ln>
            <a:noFill/>
          </a:ln>
        </p:spPr>
      </p:pic>
      <p:sp>
        <p:nvSpPr>
          <p:cNvPr id="310" name="Google Shape;310;p10"/>
          <p:cNvSpPr txBox="1"/>
          <p:nvPr/>
        </p:nvSpPr>
        <p:spPr>
          <a:xfrm>
            <a:off x="8635976" y="5988659"/>
            <a:ext cx="3121152"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900" u="sng">
                <a:solidFill>
                  <a:schemeClr val="lt1"/>
                </a:solidFill>
                <a:latin typeface="Twentieth Century"/>
                <a:ea typeface="Twentieth Century"/>
                <a:cs typeface="Twentieth Century"/>
                <a:sym typeface="Twentieth Century"/>
                <a:hlinkClick r:id="rId13">
                  <a:extLst>
                    <a:ext uri="{A12FA001-AC4F-418D-AE19-62706E023703}">
                      <ahyp:hlinkClr val="tx"/>
                    </a:ext>
                  </a:extLst>
                </a:hlinkClick>
              </a:rPr>
              <a:t>This Photo</a:t>
            </a:r>
            <a:r>
              <a:rPr lang="en-US" sz="900">
                <a:solidFill>
                  <a:schemeClr val="lt1"/>
                </a:solidFill>
                <a:latin typeface="Twentieth Century"/>
                <a:ea typeface="Twentieth Century"/>
                <a:cs typeface="Twentieth Century"/>
                <a:sym typeface="Twentieth Century"/>
              </a:rPr>
              <a:t> by Unknown Author is licensed under </a:t>
            </a:r>
            <a:r>
              <a:rPr lang="en-US" sz="900" u="sng">
                <a:solidFill>
                  <a:schemeClr val="lt1"/>
                </a:solidFill>
                <a:latin typeface="Twentieth Century"/>
                <a:ea typeface="Twentieth Century"/>
                <a:cs typeface="Twentieth Century"/>
                <a:sym typeface="Twentieth Century"/>
                <a:hlinkClick r:id="rId14">
                  <a:extLst>
                    <a:ext uri="{A12FA001-AC4F-418D-AE19-62706E023703}">
                      <ahyp:hlinkClr val="tx"/>
                    </a:ext>
                  </a:extLst>
                </a:hlinkClick>
              </a:rPr>
              <a:t>CC BY-SA</a:t>
            </a:r>
            <a:endParaRPr sz="900">
              <a:solidFill>
                <a:schemeClr val="lt1"/>
              </a:solidFill>
              <a:latin typeface="Twentieth Century"/>
              <a:ea typeface="Twentieth Century"/>
              <a:cs typeface="Twentieth Century"/>
              <a:sym typeface="Twentieth Century"/>
            </a:endParaRPr>
          </a:p>
        </p:txBody>
      </p:sp>
      <p:pic>
        <p:nvPicPr>
          <p:cNvPr id="311" name="Google Shape;311;p10"/>
          <p:cNvPicPr preferRelativeResize="0"/>
          <p:nvPr/>
        </p:nvPicPr>
        <p:blipFill rotWithShape="1">
          <a:blip r:embed="rId15">
            <a:alphaModFix/>
          </a:blip>
          <a:srcRect b="0" l="0" r="0" t="0"/>
          <a:stretch/>
        </p:blipFill>
        <p:spPr>
          <a:xfrm>
            <a:off x="2800878" y="4264909"/>
            <a:ext cx="4939220" cy="2593091"/>
          </a:xfrm>
          <a:prstGeom prst="rect">
            <a:avLst/>
          </a:prstGeom>
          <a:noFill/>
          <a:ln>
            <a:noFill/>
          </a:ln>
        </p:spPr>
      </p:pic>
      <p:sp>
        <p:nvSpPr>
          <p:cNvPr id="312" name="Google Shape;312;p10"/>
          <p:cNvSpPr txBox="1"/>
          <p:nvPr/>
        </p:nvSpPr>
        <p:spPr>
          <a:xfrm>
            <a:off x="2800878" y="6994485"/>
            <a:ext cx="4939220"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900" u="sng">
                <a:solidFill>
                  <a:schemeClr val="lt1"/>
                </a:solidFill>
                <a:latin typeface="Twentieth Century"/>
                <a:ea typeface="Twentieth Century"/>
                <a:cs typeface="Twentieth Century"/>
                <a:sym typeface="Twentieth Century"/>
                <a:hlinkClick r:id="rId16">
                  <a:extLst>
                    <a:ext uri="{A12FA001-AC4F-418D-AE19-62706E023703}">
                      <ahyp:hlinkClr val="tx"/>
                    </a:ext>
                  </a:extLst>
                </a:hlinkClick>
              </a:rPr>
              <a:t>This Photo</a:t>
            </a:r>
            <a:r>
              <a:rPr lang="en-US" sz="900">
                <a:solidFill>
                  <a:schemeClr val="lt1"/>
                </a:solidFill>
                <a:latin typeface="Twentieth Century"/>
                <a:ea typeface="Twentieth Century"/>
                <a:cs typeface="Twentieth Century"/>
                <a:sym typeface="Twentieth Century"/>
              </a:rPr>
              <a:t> by Unknown Author is licensed under </a:t>
            </a:r>
            <a:r>
              <a:rPr lang="en-US" sz="900" u="sng">
                <a:solidFill>
                  <a:schemeClr val="lt1"/>
                </a:solidFill>
                <a:latin typeface="Twentieth Century"/>
                <a:ea typeface="Twentieth Century"/>
                <a:cs typeface="Twentieth Century"/>
                <a:sym typeface="Twentieth Century"/>
                <a:hlinkClick r:id="rId17">
                  <a:extLst>
                    <a:ext uri="{A12FA001-AC4F-418D-AE19-62706E023703}">
                      <ahyp:hlinkClr val="tx"/>
                    </a:ext>
                  </a:extLst>
                </a:hlinkClick>
              </a:rPr>
              <a:t>CC BY</a:t>
            </a:r>
            <a:endParaRPr sz="900">
              <a:solidFill>
                <a:schemeClr val="lt1"/>
              </a:solidFill>
              <a:latin typeface="Twentieth Century"/>
              <a:ea typeface="Twentieth Century"/>
              <a:cs typeface="Twentieth Century"/>
              <a:sym typeface="Twentieth Century"/>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11"/>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wentieth Century"/>
              <a:buNone/>
            </a:pPr>
            <a:r>
              <a:rPr lang="en-US"/>
              <a:t>UNIT 4 WEATHER/ STORMS </a:t>
            </a:r>
            <a:endParaRPr/>
          </a:p>
        </p:txBody>
      </p:sp>
      <p:pic>
        <p:nvPicPr>
          <p:cNvPr id="318" name="Google Shape;318;p11"/>
          <p:cNvPicPr preferRelativeResize="0"/>
          <p:nvPr>
            <p:ph idx="1" type="body"/>
          </p:nvPr>
        </p:nvPicPr>
        <p:blipFill rotWithShape="1">
          <a:blip r:embed="rId3">
            <a:alphaModFix/>
          </a:blip>
          <a:srcRect b="0" l="0" r="0" t="0"/>
          <a:stretch/>
        </p:blipFill>
        <p:spPr>
          <a:xfrm>
            <a:off x="631948" y="1909711"/>
            <a:ext cx="3706619" cy="2316637"/>
          </a:xfrm>
          <a:prstGeom prst="rect">
            <a:avLst/>
          </a:prstGeom>
          <a:noFill/>
          <a:ln>
            <a:noFill/>
          </a:ln>
        </p:spPr>
      </p:pic>
      <p:pic>
        <p:nvPicPr>
          <p:cNvPr id="319" name="Google Shape;319;p11"/>
          <p:cNvPicPr preferRelativeResize="0"/>
          <p:nvPr/>
        </p:nvPicPr>
        <p:blipFill rotWithShape="1">
          <a:blip r:embed="rId4">
            <a:alphaModFix/>
          </a:blip>
          <a:srcRect b="0" l="0" r="0" t="0"/>
          <a:stretch/>
        </p:blipFill>
        <p:spPr>
          <a:xfrm>
            <a:off x="5014041" y="1818792"/>
            <a:ext cx="3088849" cy="2316637"/>
          </a:xfrm>
          <a:prstGeom prst="rect">
            <a:avLst/>
          </a:prstGeom>
          <a:noFill/>
          <a:ln>
            <a:noFill/>
          </a:ln>
        </p:spPr>
      </p:pic>
      <p:pic>
        <p:nvPicPr>
          <p:cNvPr id="320" name="Google Shape;320;p11"/>
          <p:cNvPicPr preferRelativeResize="0"/>
          <p:nvPr/>
        </p:nvPicPr>
        <p:blipFill rotWithShape="1">
          <a:blip r:embed="rId5">
            <a:alphaModFix/>
          </a:blip>
          <a:srcRect b="0" l="0" r="0" t="0"/>
          <a:stretch/>
        </p:blipFill>
        <p:spPr>
          <a:xfrm>
            <a:off x="8211195" y="364253"/>
            <a:ext cx="3655813" cy="2741860"/>
          </a:xfrm>
          <a:prstGeom prst="rect">
            <a:avLst/>
          </a:prstGeom>
          <a:noFill/>
          <a:ln>
            <a:noFill/>
          </a:ln>
        </p:spPr>
      </p:pic>
      <p:pic>
        <p:nvPicPr>
          <p:cNvPr id="321" name="Google Shape;321;p11"/>
          <p:cNvPicPr preferRelativeResize="0"/>
          <p:nvPr/>
        </p:nvPicPr>
        <p:blipFill rotWithShape="1">
          <a:blip r:embed="rId6">
            <a:alphaModFix/>
          </a:blip>
          <a:srcRect b="0" l="0" r="0" t="0"/>
          <a:stretch/>
        </p:blipFill>
        <p:spPr>
          <a:xfrm>
            <a:off x="3157324" y="3759329"/>
            <a:ext cx="4142164" cy="2741861"/>
          </a:xfrm>
          <a:prstGeom prst="rect">
            <a:avLst/>
          </a:prstGeom>
          <a:noFill/>
          <a:ln>
            <a:noFill/>
          </a:ln>
        </p:spPr>
      </p:pic>
      <p:sp>
        <p:nvSpPr>
          <p:cNvPr id="322" name="Google Shape;322;p11"/>
          <p:cNvSpPr txBox="1"/>
          <p:nvPr/>
        </p:nvSpPr>
        <p:spPr>
          <a:xfrm>
            <a:off x="3159346" y="6639735"/>
            <a:ext cx="4140142"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900" u="sng">
                <a:solidFill>
                  <a:schemeClr val="lt1"/>
                </a:solidFill>
                <a:latin typeface="Twentieth Century"/>
                <a:ea typeface="Twentieth Century"/>
                <a:cs typeface="Twentieth Century"/>
                <a:sym typeface="Twentieth Century"/>
                <a:hlinkClick r:id="rId7">
                  <a:extLst>
                    <a:ext uri="{A12FA001-AC4F-418D-AE19-62706E023703}">
                      <ahyp:hlinkClr val="tx"/>
                    </a:ext>
                  </a:extLst>
                </a:hlinkClick>
              </a:rPr>
              <a:t>This Photo</a:t>
            </a:r>
            <a:r>
              <a:rPr lang="en-US" sz="900">
                <a:solidFill>
                  <a:schemeClr val="lt1"/>
                </a:solidFill>
                <a:latin typeface="Twentieth Century"/>
                <a:ea typeface="Twentieth Century"/>
                <a:cs typeface="Twentieth Century"/>
                <a:sym typeface="Twentieth Century"/>
              </a:rPr>
              <a:t> by Unknown Author is licensed under </a:t>
            </a:r>
            <a:r>
              <a:rPr lang="en-US" sz="900" u="sng">
                <a:solidFill>
                  <a:schemeClr val="lt1"/>
                </a:solidFill>
                <a:latin typeface="Twentieth Century"/>
                <a:ea typeface="Twentieth Century"/>
                <a:cs typeface="Twentieth Century"/>
                <a:sym typeface="Twentieth Century"/>
                <a:hlinkClick r:id="rId8">
                  <a:extLst>
                    <a:ext uri="{A12FA001-AC4F-418D-AE19-62706E023703}">
                      <ahyp:hlinkClr val="tx"/>
                    </a:ext>
                  </a:extLst>
                </a:hlinkClick>
              </a:rPr>
              <a:t>CC BY-SA</a:t>
            </a:r>
            <a:endParaRPr sz="900">
              <a:solidFill>
                <a:schemeClr val="lt1"/>
              </a:solidFill>
              <a:latin typeface="Twentieth Century"/>
              <a:ea typeface="Twentieth Century"/>
              <a:cs typeface="Twentieth Century"/>
              <a:sym typeface="Twentieth Century"/>
            </a:endParaRPr>
          </a:p>
        </p:txBody>
      </p:sp>
      <p:pic>
        <p:nvPicPr>
          <p:cNvPr id="323" name="Google Shape;323;p11"/>
          <p:cNvPicPr preferRelativeResize="0"/>
          <p:nvPr/>
        </p:nvPicPr>
        <p:blipFill rotWithShape="1">
          <a:blip r:embed="rId9">
            <a:alphaModFix/>
          </a:blip>
          <a:srcRect b="0" l="0" r="0" t="0"/>
          <a:stretch/>
        </p:blipFill>
        <p:spPr>
          <a:xfrm>
            <a:off x="8039270" y="3555637"/>
            <a:ext cx="3571188" cy="241055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12"/>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wentieth Century"/>
              <a:buNone/>
            </a:pPr>
            <a:r>
              <a:rPr lang="en-US"/>
              <a:t>UNIT 5 PLATE TECTONICS/ VOLCANOES</a:t>
            </a:r>
            <a:endParaRPr/>
          </a:p>
        </p:txBody>
      </p:sp>
      <p:pic>
        <p:nvPicPr>
          <p:cNvPr id="329" name="Google Shape;329;p12"/>
          <p:cNvPicPr preferRelativeResize="0"/>
          <p:nvPr>
            <p:ph idx="1" type="body"/>
          </p:nvPr>
        </p:nvPicPr>
        <p:blipFill rotWithShape="1">
          <a:blip r:embed="rId3">
            <a:alphaModFix/>
          </a:blip>
          <a:srcRect b="0" l="0" r="0" t="0"/>
          <a:stretch/>
        </p:blipFill>
        <p:spPr>
          <a:xfrm>
            <a:off x="293687" y="1601447"/>
            <a:ext cx="5800725" cy="3028950"/>
          </a:xfrm>
          <a:prstGeom prst="rect">
            <a:avLst/>
          </a:prstGeom>
          <a:noFill/>
          <a:ln>
            <a:noFill/>
          </a:ln>
        </p:spPr>
      </p:pic>
      <p:sp>
        <p:nvSpPr>
          <p:cNvPr id="330" name="Google Shape;330;p12"/>
          <p:cNvSpPr txBox="1"/>
          <p:nvPr/>
        </p:nvSpPr>
        <p:spPr>
          <a:xfrm>
            <a:off x="959897" y="4943475"/>
            <a:ext cx="5800725"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900" u="sng">
                <a:solidFill>
                  <a:schemeClr val="lt1"/>
                </a:solidFill>
                <a:latin typeface="Twentieth Century"/>
                <a:ea typeface="Twentieth Century"/>
                <a:cs typeface="Twentieth Century"/>
                <a:sym typeface="Twentieth Century"/>
                <a:hlinkClick r:id="rId4">
                  <a:extLst>
                    <a:ext uri="{A12FA001-AC4F-418D-AE19-62706E023703}">
                      <ahyp:hlinkClr val="tx"/>
                    </a:ext>
                  </a:extLst>
                </a:hlinkClick>
              </a:rPr>
              <a:t>This Photo</a:t>
            </a:r>
            <a:r>
              <a:rPr lang="en-US" sz="900">
                <a:solidFill>
                  <a:schemeClr val="lt1"/>
                </a:solidFill>
                <a:latin typeface="Twentieth Century"/>
                <a:ea typeface="Twentieth Century"/>
                <a:cs typeface="Twentieth Century"/>
                <a:sym typeface="Twentieth Century"/>
              </a:rPr>
              <a:t> by Unknown Author is licensed under </a:t>
            </a:r>
            <a:r>
              <a:rPr lang="en-US" sz="900" u="sng">
                <a:solidFill>
                  <a:schemeClr val="lt1"/>
                </a:solidFill>
                <a:latin typeface="Twentieth Century"/>
                <a:ea typeface="Twentieth Century"/>
                <a:cs typeface="Twentieth Century"/>
                <a:sym typeface="Twentieth Century"/>
                <a:hlinkClick r:id="rId5">
                  <a:extLst>
                    <a:ext uri="{A12FA001-AC4F-418D-AE19-62706E023703}">
                      <ahyp:hlinkClr val="tx"/>
                    </a:ext>
                  </a:extLst>
                </a:hlinkClick>
              </a:rPr>
              <a:t>CC BY-SA</a:t>
            </a:r>
            <a:endParaRPr sz="900">
              <a:solidFill>
                <a:schemeClr val="lt1"/>
              </a:solidFill>
              <a:latin typeface="Twentieth Century"/>
              <a:ea typeface="Twentieth Century"/>
              <a:cs typeface="Twentieth Century"/>
              <a:sym typeface="Twentieth Century"/>
            </a:endParaRPr>
          </a:p>
        </p:txBody>
      </p:sp>
      <p:pic>
        <p:nvPicPr>
          <p:cNvPr id="331" name="Google Shape;331;p12"/>
          <p:cNvPicPr preferRelativeResize="0"/>
          <p:nvPr/>
        </p:nvPicPr>
        <p:blipFill rotWithShape="1">
          <a:blip r:embed="rId6">
            <a:alphaModFix/>
          </a:blip>
          <a:srcRect b="0" l="0" r="0" t="0"/>
          <a:stretch/>
        </p:blipFill>
        <p:spPr>
          <a:xfrm>
            <a:off x="7195875" y="1792228"/>
            <a:ext cx="4198038" cy="2854666"/>
          </a:xfrm>
          <a:prstGeom prst="rect">
            <a:avLst/>
          </a:prstGeom>
          <a:noFill/>
          <a:ln>
            <a:noFill/>
          </a:ln>
        </p:spPr>
      </p:pic>
      <p:sp>
        <p:nvSpPr>
          <p:cNvPr id="332" name="Google Shape;332;p12"/>
          <p:cNvSpPr txBox="1"/>
          <p:nvPr/>
        </p:nvSpPr>
        <p:spPr>
          <a:xfrm>
            <a:off x="6938717" y="6008650"/>
            <a:ext cx="4762500"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900" u="sng">
                <a:solidFill>
                  <a:schemeClr val="lt1"/>
                </a:solidFill>
                <a:latin typeface="Twentieth Century"/>
                <a:ea typeface="Twentieth Century"/>
                <a:cs typeface="Twentieth Century"/>
                <a:sym typeface="Twentieth Century"/>
                <a:hlinkClick r:id="rId7">
                  <a:extLst>
                    <a:ext uri="{A12FA001-AC4F-418D-AE19-62706E023703}">
                      <ahyp:hlinkClr val="tx"/>
                    </a:ext>
                  </a:extLst>
                </a:hlinkClick>
              </a:rPr>
              <a:t>This Photo</a:t>
            </a:r>
            <a:r>
              <a:rPr lang="en-US" sz="900">
                <a:solidFill>
                  <a:schemeClr val="lt1"/>
                </a:solidFill>
                <a:latin typeface="Twentieth Century"/>
                <a:ea typeface="Twentieth Century"/>
                <a:cs typeface="Twentieth Century"/>
                <a:sym typeface="Twentieth Century"/>
              </a:rPr>
              <a:t> by Unknown Author is licensed under </a:t>
            </a:r>
            <a:r>
              <a:rPr lang="en-US" sz="900" u="sng">
                <a:solidFill>
                  <a:schemeClr val="lt1"/>
                </a:solidFill>
                <a:latin typeface="Twentieth Century"/>
                <a:ea typeface="Twentieth Century"/>
                <a:cs typeface="Twentieth Century"/>
                <a:sym typeface="Twentieth Century"/>
                <a:hlinkClick r:id="rId8">
                  <a:extLst>
                    <a:ext uri="{A12FA001-AC4F-418D-AE19-62706E023703}">
                      <ahyp:hlinkClr val="tx"/>
                    </a:ext>
                  </a:extLst>
                </a:hlinkClick>
              </a:rPr>
              <a:t>CC BY-SA</a:t>
            </a:r>
            <a:endParaRPr sz="900">
              <a:solidFill>
                <a:schemeClr val="lt1"/>
              </a:solidFill>
              <a:latin typeface="Twentieth Century"/>
              <a:ea typeface="Twentieth Century"/>
              <a:cs typeface="Twentieth Century"/>
              <a:sym typeface="Twentieth Century"/>
            </a:endParaRPr>
          </a:p>
        </p:txBody>
      </p:sp>
      <p:pic>
        <p:nvPicPr>
          <p:cNvPr id="333" name="Google Shape;333;p12"/>
          <p:cNvPicPr preferRelativeResize="0"/>
          <p:nvPr/>
        </p:nvPicPr>
        <p:blipFill rotWithShape="1">
          <a:blip r:embed="rId9">
            <a:alphaModFix/>
          </a:blip>
          <a:srcRect b="0" l="0" r="0" t="0"/>
          <a:stretch/>
        </p:blipFill>
        <p:spPr>
          <a:xfrm>
            <a:off x="5675002" y="4276495"/>
            <a:ext cx="3619892" cy="2413262"/>
          </a:xfrm>
          <a:prstGeom prst="rect">
            <a:avLst/>
          </a:prstGeom>
          <a:noFill/>
          <a:ln>
            <a:noFill/>
          </a:ln>
        </p:spPr>
      </p:pic>
      <p:sp>
        <p:nvSpPr>
          <p:cNvPr id="334" name="Google Shape;334;p12"/>
          <p:cNvSpPr txBox="1"/>
          <p:nvPr/>
        </p:nvSpPr>
        <p:spPr>
          <a:xfrm>
            <a:off x="4590854" y="6969370"/>
            <a:ext cx="6648646"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900" u="sng">
                <a:solidFill>
                  <a:schemeClr val="lt1"/>
                </a:solidFill>
                <a:latin typeface="Twentieth Century"/>
                <a:ea typeface="Twentieth Century"/>
                <a:cs typeface="Twentieth Century"/>
                <a:sym typeface="Twentieth Century"/>
                <a:hlinkClick r:id="rId10">
                  <a:extLst>
                    <a:ext uri="{A12FA001-AC4F-418D-AE19-62706E023703}">
                      <ahyp:hlinkClr val="tx"/>
                    </a:ext>
                  </a:extLst>
                </a:hlinkClick>
              </a:rPr>
              <a:t>This Photo</a:t>
            </a:r>
            <a:r>
              <a:rPr lang="en-US" sz="900">
                <a:solidFill>
                  <a:schemeClr val="lt1"/>
                </a:solidFill>
                <a:latin typeface="Twentieth Century"/>
                <a:ea typeface="Twentieth Century"/>
                <a:cs typeface="Twentieth Century"/>
                <a:sym typeface="Twentieth Century"/>
              </a:rPr>
              <a:t> by Unknown Author is licensed under </a:t>
            </a:r>
            <a:r>
              <a:rPr lang="en-US" sz="900" u="sng">
                <a:solidFill>
                  <a:schemeClr val="lt1"/>
                </a:solidFill>
                <a:latin typeface="Twentieth Century"/>
                <a:ea typeface="Twentieth Century"/>
                <a:cs typeface="Twentieth Century"/>
                <a:sym typeface="Twentieth Century"/>
                <a:hlinkClick r:id="rId11">
                  <a:extLst>
                    <a:ext uri="{A12FA001-AC4F-418D-AE19-62706E023703}">
                      <ahyp:hlinkClr val="tx"/>
                    </a:ext>
                  </a:extLst>
                </a:hlinkClick>
              </a:rPr>
              <a:t>CC BY-SA-NC</a:t>
            </a:r>
            <a:endParaRPr sz="900">
              <a:solidFill>
                <a:schemeClr val="lt1"/>
              </a:solidFill>
              <a:latin typeface="Twentieth Century"/>
              <a:ea typeface="Twentieth Century"/>
              <a:cs typeface="Twentieth Century"/>
              <a:sym typeface="Twentieth Century"/>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13"/>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wentieth Century"/>
              <a:buNone/>
            </a:pPr>
            <a:r>
              <a:rPr lang="en-US"/>
              <a:t>UNIT 6 SPACE/ GALAXIES </a:t>
            </a:r>
            <a:endParaRPr/>
          </a:p>
        </p:txBody>
      </p:sp>
      <p:pic>
        <p:nvPicPr>
          <p:cNvPr id="340" name="Google Shape;340;p13"/>
          <p:cNvPicPr preferRelativeResize="0"/>
          <p:nvPr>
            <p:ph idx="1" type="body"/>
          </p:nvPr>
        </p:nvPicPr>
        <p:blipFill rotWithShape="1">
          <a:blip r:embed="rId3">
            <a:alphaModFix/>
          </a:blip>
          <a:srcRect b="0" l="0" r="0" t="0"/>
          <a:stretch/>
        </p:blipFill>
        <p:spPr>
          <a:xfrm>
            <a:off x="1130265" y="1604338"/>
            <a:ext cx="5469308" cy="2939753"/>
          </a:xfrm>
          <a:prstGeom prst="rect">
            <a:avLst/>
          </a:prstGeom>
          <a:noFill/>
          <a:ln>
            <a:noFill/>
          </a:ln>
        </p:spPr>
      </p:pic>
      <p:sp>
        <p:nvSpPr>
          <p:cNvPr id="341" name="Google Shape;341;p13"/>
          <p:cNvSpPr txBox="1"/>
          <p:nvPr/>
        </p:nvSpPr>
        <p:spPr>
          <a:xfrm>
            <a:off x="1210448" y="4760913"/>
            <a:ext cx="5469308"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900" u="sng">
                <a:solidFill>
                  <a:schemeClr val="lt1"/>
                </a:solidFill>
                <a:latin typeface="Twentieth Century"/>
                <a:ea typeface="Twentieth Century"/>
                <a:cs typeface="Twentieth Century"/>
                <a:sym typeface="Twentieth Century"/>
                <a:hlinkClick r:id="rId4">
                  <a:extLst>
                    <a:ext uri="{A12FA001-AC4F-418D-AE19-62706E023703}">
                      <ahyp:hlinkClr val="tx"/>
                    </a:ext>
                  </a:extLst>
                </a:hlinkClick>
              </a:rPr>
              <a:t>This Photo</a:t>
            </a:r>
            <a:r>
              <a:rPr lang="en-US" sz="900">
                <a:solidFill>
                  <a:schemeClr val="lt1"/>
                </a:solidFill>
                <a:latin typeface="Twentieth Century"/>
                <a:ea typeface="Twentieth Century"/>
                <a:cs typeface="Twentieth Century"/>
                <a:sym typeface="Twentieth Century"/>
              </a:rPr>
              <a:t> by Unknown Author is licensed under </a:t>
            </a:r>
            <a:r>
              <a:rPr lang="en-US" sz="900" u="sng">
                <a:solidFill>
                  <a:schemeClr val="lt1"/>
                </a:solidFill>
                <a:latin typeface="Twentieth Century"/>
                <a:ea typeface="Twentieth Century"/>
                <a:cs typeface="Twentieth Century"/>
                <a:sym typeface="Twentieth Century"/>
                <a:hlinkClick r:id="rId5">
                  <a:extLst>
                    <a:ext uri="{A12FA001-AC4F-418D-AE19-62706E023703}">
                      <ahyp:hlinkClr val="tx"/>
                    </a:ext>
                  </a:extLst>
                </a:hlinkClick>
              </a:rPr>
              <a:t>CC BY-NC</a:t>
            </a:r>
            <a:endParaRPr sz="900">
              <a:solidFill>
                <a:schemeClr val="lt1"/>
              </a:solidFill>
              <a:latin typeface="Twentieth Century"/>
              <a:ea typeface="Twentieth Century"/>
              <a:cs typeface="Twentieth Century"/>
              <a:sym typeface="Twentieth Century"/>
            </a:endParaRPr>
          </a:p>
        </p:txBody>
      </p:sp>
      <p:pic>
        <p:nvPicPr>
          <p:cNvPr id="342" name="Google Shape;342;p13"/>
          <p:cNvPicPr preferRelativeResize="0"/>
          <p:nvPr/>
        </p:nvPicPr>
        <p:blipFill rotWithShape="1">
          <a:blip r:embed="rId6">
            <a:alphaModFix/>
          </a:blip>
          <a:srcRect b="0" l="0" r="0" t="0"/>
          <a:stretch/>
        </p:blipFill>
        <p:spPr>
          <a:xfrm>
            <a:off x="7169901" y="169683"/>
            <a:ext cx="3387365" cy="2540524"/>
          </a:xfrm>
          <a:prstGeom prst="rect">
            <a:avLst/>
          </a:prstGeom>
          <a:noFill/>
          <a:ln>
            <a:noFill/>
          </a:ln>
        </p:spPr>
      </p:pic>
      <p:sp>
        <p:nvSpPr>
          <p:cNvPr id="343" name="Google Shape;343;p13"/>
          <p:cNvSpPr txBox="1"/>
          <p:nvPr/>
        </p:nvSpPr>
        <p:spPr>
          <a:xfrm>
            <a:off x="8665621" y="2855527"/>
            <a:ext cx="189164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900" u="sng">
                <a:solidFill>
                  <a:schemeClr val="lt1"/>
                </a:solidFill>
                <a:latin typeface="Twentieth Century"/>
                <a:ea typeface="Twentieth Century"/>
                <a:cs typeface="Twentieth Century"/>
                <a:sym typeface="Twentieth Century"/>
                <a:hlinkClick r:id="rId7">
                  <a:extLst>
                    <a:ext uri="{A12FA001-AC4F-418D-AE19-62706E023703}">
                      <ahyp:hlinkClr val="tx"/>
                    </a:ext>
                  </a:extLst>
                </a:hlinkClick>
              </a:rPr>
              <a:t>This Photo</a:t>
            </a:r>
            <a:r>
              <a:rPr lang="en-US" sz="900">
                <a:solidFill>
                  <a:schemeClr val="lt1"/>
                </a:solidFill>
                <a:latin typeface="Twentieth Century"/>
                <a:ea typeface="Twentieth Century"/>
                <a:cs typeface="Twentieth Century"/>
                <a:sym typeface="Twentieth Century"/>
              </a:rPr>
              <a:t> by Unknown Author is licensed under </a:t>
            </a:r>
            <a:r>
              <a:rPr lang="en-US" sz="900" u="sng">
                <a:solidFill>
                  <a:schemeClr val="lt1"/>
                </a:solidFill>
                <a:latin typeface="Twentieth Century"/>
                <a:ea typeface="Twentieth Century"/>
                <a:cs typeface="Twentieth Century"/>
                <a:sym typeface="Twentieth Century"/>
                <a:hlinkClick r:id="rId8">
                  <a:extLst>
                    <a:ext uri="{A12FA001-AC4F-418D-AE19-62706E023703}">
                      <ahyp:hlinkClr val="tx"/>
                    </a:ext>
                  </a:extLst>
                </a:hlinkClick>
              </a:rPr>
              <a:t>CC BY-SA</a:t>
            </a:r>
            <a:endParaRPr sz="900">
              <a:solidFill>
                <a:schemeClr val="lt1"/>
              </a:solidFill>
              <a:latin typeface="Twentieth Century"/>
              <a:ea typeface="Twentieth Century"/>
              <a:cs typeface="Twentieth Century"/>
              <a:sym typeface="Twentieth Century"/>
            </a:endParaRPr>
          </a:p>
        </p:txBody>
      </p:sp>
      <p:pic>
        <p:nvPicPr>
          <p:cNvPr id="344" name="Google Shape;344;p13"/>
          <p:cNvPicPr preferRelativeResize="0"/>
          <p:nvPr/>
        </p:nvPicPr>
        <p:blipFill rotWithShape="1">
          <a:blip r:embed="rId9">
            <a:alphaModFix/>
          </a:blip>
          <a:srcRect b="0" l="0" r="0" t="0"/>
          <a:stretch/>
        </p:blipFill>
        <p:spPr>
          <a:xfrm>
            <a:off x="7820413" y="2710207"/>
            <a:ext cx="4186700" cy="2851608"/>
          </a:xfrm>
          <a:prstGeom prst="rect">
            <a:avLst/>
          </a:prstGeom>
          <a:noFill/>
          <a:ln>
            <a:noFill/>
          </a:ln>
        </p:spPr>
      </p:pic>
      <p:sp>
        <p:nvSpPr>
          <p:cNvPr id="345" name="Google Shape;345;p13"/>
          <p:cNvSpPr txBox="1"/>
          <p:nvPr/>
        </p:nvSpPr>
        <p:spPr>
          <a:xfrm>
            <a:off x="8455843" y="5696665"/>
            <a:ext cx="3551270"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900" u="sng">
                <a:solidFill>
                  <a:schemeClr val="lt1"/>
                </a:solidFill>
                <a:latin typeface="Twentieth Century"/>
                <a:ea typeface="Twentieth Century"/>
                <a:cs typeface="Twentieth Century"/>
                <a:sym typeface="Twentieth Century"/>
                <a:hlinkClick r:id="rId10">
                  <a:extLst>
                    <a:ext uri="{A12FA001-AC4F-418D-AE19-62706E023703}">
                      <ahyp:hlinkClr val="tx"/>
                    </a:ext>
                  </a:extLst>
                </a:hlinkClick>
              </a:rPr>
              <a:t>This Photo</a:t>
            </a:r>
            <a:r>
              <a:rPr lang="en-US" sz="900">
                <a:solidFill>
                  <a:schemeClr val="lt1"/>
                </a:solidFill>
                <a:latin typeface="Twentieth Century"/>
                <a:ea typeface="Twentieth Century"/>
                <a:cs typeface="Twentieth Century"/>
                <a:sym typeface="Twentieth Century"/>
              </a:rPr>
              <a:t> by Unknown Author is licensed under </a:t>
            </a:r>
            <a:r>
              <a:rPr lang="en-US" sz="900" u="sng">
                <a:solidFill>
                  <a:schemeClr val="lt1"/>
                </a:solidFill>
                <a:latin typeface="Twentieth Century"/>
                <a:ea typeface="Twentieth Century"/>
                <a:cs typeface="Twentieth Century"/>
                <a:sym typeface="Twentieth Century"/>
                <a:hlinkClick r:id="rId11">
                  <a:extLst>
                    <a:ext uri="{A12FA001-AC4F-418D-AE19-62706E023703}">
                      <ahyp:hlinkClr val="tx"/>
                    </a:ext>
                  </a:extLst>
                </a:hlinkClick>
              </a:rPr>
              <a:t>CC BY-NC</a:t>
            </a:r>
            <a:endParaRPr sz="900">
              <a:solidFill>
                <a:schemeClr val="lt1"/>
              </a:solidFill>
              <a:latin typeface="Twentieth Century"/>
              <a:ea typeface="Twentieth Century"/>
              <a:cs typeface="Twentieth Century"/>
              <a:sym typeface="Twentieth Century"/>
            </a:endParaRPr>
          </a:p>
        </p:txBody>
      </p:sp>
      <p:pic>
        <p:nvPicPr>
          <p:cNvPr id="346" name="Google Shape;346;p13"/>
          <p:cNvPicPr preferRelativeResize="0"/>
          <p:nvPr/>
        </p:nvPicPr>
        <p:blipFill rotWithShape="1">
          <a:blip r:embed="rId12">
            <a:alphaModFix/>
          </a:blip>
          <a:srcRect b="0" l="0" r="0" t="0"/>
          <a:stretch/>
        </p:blipFill>
        <p:spPr>
          <a:xfrm>
            <a:off x="2124174" y="4732983"/>
            <a:ext cx="5300251" cy="1927364"/>
          </a:xfrm>
          <a:prstGeom prst="rect">
            <a:avLst/>
          </a:prstGeom>
          <a:noFill/>
          <a:ln>
            <a:noFill/>
          </a:ln>
        </p:spPr>
      </p:pic>
      <p:sp>
        <p:nvSpPr>
          <p:cNvPr id="347" name="Google Shape;347;p13"/>
          <p:cNvSpPr txBox="1"/>
          <p:nvPr/>
        </p:nvSpPr>
        <p:spPr>
          <a:xfrm>
            <a:off x="1869650" y="7108001"/>
            <a:ext cx="5300251"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900" u="sng">
                <a:solidFill>
                  <a:schemeClr val="lt1"/>
                </a:solidFill>
                <a:latin typeface="Twentieth Century"/>
                <a:ea typeface="Twentieth Century"/>
                <a:cs typeface="Twentieth Century"/>
                <a:sym typeface="Twentieth Century"/>
                <a:hlinkClick r:id="rId13">
                  <a:extLst>
                    <a:ext uri="{A12FA001-AC4F-418D-AE19-62706E023703}">
                      <ahyp:hlinkClr val="tx"/>
                    </a:ext>
                  </a:extLst>
                </a:hlinkClick>
              </a:rPr>
              <a:t>This Photo</a:t>
            </a:r>
            <a:r>
              <a:rPr lang="en-US" sz="900">
                <a:solidFill>
                  <a:schemeClr val="lt1"/>
                </a:solidFill>
                <a:latin typeface="Twentieth Century"/>
                <a:ea typeface="Twentieth Century"/>
                <a:cs typeface="Twentieth Century"/>
                <a:sym typeface="Twentieth Century"/>
              </a:rPr>
              <a:t> by Unknown Author is licensed under </a:t>
            </a:r>
            <a:r>
              <a:rPr lang="en-US" sz="900" u="sng">
                <a:solidFill>
                  <a:schemeClr val="lt1"/>
                </a:solidFill>
                <a:latin typeface="Twentieth Century"/>
                <a:ea typeface="Twentieth Century"/>
                <a:cs typeface="Twentieth Century"/>
                <a:sym typeface="Twentieth Century"/>
                <a:hlinkClick r:id="rId14">
                  <a:extLst>
                    <a:ext uri="{A12FA001-AC4F-418D-AE19-62706E023703}">
                      <ahyp:hlinkClr val="tx"/>
                    </a:ext>
                  </a:extLst>
                </a:hlinkClick>
              </a:rPr>
              <a:t>CC BY</a:t>
            </a:r>
            <a:endParaRPr sz="900">
              <a:solidFill>
                <a:schemeClr val="lt1"/>
              </a:solidFill>
              <a:latin typeface="Twentieth Century"/>
              <a:ea typeface="Twentieth Century"/>
              <a:cs typeface="Twentieth Century"/>
              <a:sym typeface="Twentieth Century"/>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2"/>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wentieth Century"/>
              <a:buNone/>
            </a:pPr>
            <a:r>
              <a:rPr lang="en-US"/>
              <a:t>DESCRIPTION </a:t>
            </a:r>
            <a:endParaRPr/>
          </a:p>
        </p:txBody>
      </p:sp>
      <p:sp>
        <p:nvSpPr>
          <p:cNvPr id="243" name="Google Shape;243;p2"/>
          <p:cNvSpPr txBox="1"/>
          <p:nvPr>
            <p:ph idx="1" type="body"/>
          </p:nvPr>
        </p:nvSpPr>
        <p:spPr>
          <a:xfrm>
            <a:off x="961534" y="1725105"/>
            <a:ext cx="10085877" cy="4590854"/>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Clr>
                <a:schemeClr val="lt1"/>
              </a:buClr>
              <a:buSzPts val="3000"/>
              <a:buChar char="•"/>
            </a:pPr>
            <a:r>
              <a:rPr lang="en-US"/>
              <a:t>This course offers students an introduction to the study of Earth Science and Ecology; the environment, environmental resources, plant and animal diversity, population dynamics and adaptations, along with geological events on Earth and beyond. We will focus on the effects of our population on Earth’s environment, population growth, Earth’s systems interactions, and ecosystem function. This course is primarily internet-based using educational websites and videos to supplement class discussions about dynamic events that occur in nature that are virtually impossible to recreate in classroom lab experiences. Whenever possible, we will create and use models to illustrate Earth’s lesser complicated systems.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3"/>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wentieth Century"/>
              <a:buNone/>
            </a:pPr>
            <a:r>
              <a:rPr lang="en-US"/>
              <a:t>OUR CLASSROOM</a:t>
            </a:r>
            <a:endParaRPr/>
          </a:p>
        </p:txBody>
      </p:sp>
      <p:sp>
        <p:nvSpPr>
          <p:cNvPr id="249" name="Google Shape;249;p3"/>
          <p:cNvSpPr txBox="1"/>
          <p:nvPr>
            <p:ph idx="1" type="body"/>
          </p:nvPr>
        </p:nvSpPr>
        <p:spPr>
          <a:xfrm>
            <a:off x="1141412" y="2249487"/>
            <a:ext cx="9905999" cy="3541714"/>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Clr>
                <a:schemeClr val="lt1"/>
              </a:buClr>
              <a:buSzPts val="3000"/>
              <a:buChar char="•"/>
            </a:pPr>
            <a:r>
              <a:rPr lang="en-US"/>
              <a:t>It is suggested that students use a three ring binder or folder,  as there will be numerous documents, which will need to be kept in an organized manner. These will include handouts, lab reports, homework assignments, and graded tests and quizzes.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4"/>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wentieth Century"/>
              <a:buNone/>
            </a:pPr>
            <a:r>
              <a:rPr lang="en-US"/>
              <a:t>GOOGLE CLASSROOM</a:t>
            </a:r>
            <a:endParaRPr/>
          </a:p>
        </p:txBody>
      </p:sp>
      <p:sp>
        <p:nvSpPr>
          <p:cNvPr id="255" name="Google Shape;255;p4"/>
          <p:cNvSpPr txBox="1"/>
          <p:nvPr>
            <p:ph idx="1" type="body"/>
          </p:nvPr>
        </p:nvSpPr>
        <p:spPr>
          <a:xfrm>
            <a:off x="1141412" y="2249487"/>
            <a:ext cx="9905999" cy="3541714"/>
          </a:xfrm>
          <a:prstGeom prst="rect">
            <a:avLst/>
          </a:prstGeom>
          <a:noFill/>
          <a:ln>
            <a:noFill/>
          </a:ln>
        </p:spPr>
        <p:txBody>
          <a:bodyPr anchorCtr="0" anchor="t" bIns="45700" lIns="91425" spcFirstLastPara="1" rIns="91425" wrap="square" tIns="45700">
            <a:normAutofit fontScale="92500" lnSpcReduction="20000"/>
          </a:bodyPr>
          <a:lstStyle/>
          <a:p>
            <a:pPr indent="-228600" lvl="0" marL="228600" rtl="0" algn="l">
              <a:lnSpc>
                <a:spcPct val="120000"/>
              </a:lnSpc>
              <a:spcBef>
                <a:spcPts val="0"/>
              </a:spcBef>
              <a:spcAft>
                <a:spcPts val="0"/>
              </a:spcAft>
              <a:buClr>
                <a:schemeClr val="lt1"/>
              </a:buClr>
              <a:buSzPct val="125000"/>
              <a:buChar char="•"/>
            </a:pPr>
            <a:r>
              <a:rPr b="1" lang="en-US"/>
              <a:t>Our Google Classroom Code: 63mazgz</a:t>
            </a:r>
            <a:endParaRPr/>
          </a:p>
          <a:p>
            <a:pPr indent="-228600" lvl="0" marL="228600" rtl="0" algn="l">
              <a:lnSpc>
                <a:spcPct val="120000"/>
              </a:lnSpc>
              <a:spcBef>
                <a:spcPts val="1000"/>
              </a:spcBef>
              <a:spcAft>
                <a:spcPts val="0"/>
              </a:spcAft>
              <a:buClr>
                <a:schemeClr val="lt1"/>
              </a:buClr>
              <a:buSzPct val="125000"/>
              <a:buChar char="•"/>
            </a:pPr>
            <a:r>
              <a:rPr lang="en-US"/>
              <a:t>Most course materials  will be posted on our Google classroom. This includes videos, assignments and PowerPoints used in class. </a:t>
            </a:r>
            <a:endParaRPr/>
          </a:p>
          <a:p>
            <a:pPr indent="-228600" lvl="0" marL="228600" rtl="0" algn="l">
              <a:lnSpc>
                <a:spcPct val="120000"/>
              </a:lnSpc>
              <a:spcBef>
                <a:spcPts val="1000"/>
              </a:spcBef>
              <a:spcAft>
                <a:spcPts val="0"/>
              </a:spcAft>
              <a:buClr>
                <a:schemeClr val="lt1"/>
              </a:buClr>
              <a:buSzPct val="125000"/>
              <a:buChar char="•"/>
            </a:pPr>
            <a:r>
              <a:rPr lang="en-US"/>
              <a:t>Students can download and print any lost PowerPoint, assignments or labs from this site. In addition, if students are absent, they should review Google Classroom activity from that day and can make an appointment for a meeting to make up any missing work.</a:t>
            </a:r>
            <a:endParaRPr/>
          </a:p>
          <a:p>
            <a:pPr indent="0" lvl="0" marL="0" rtl="0" algn="l">
              <a:lnSpc>
                <a:spcPct val="120000"/>
              </a:lnSpc>
              <a:spcBef>
                <a:spcPts val="1000"/>
              </a:spcBef>
              <a:spcAft>
                <a:spcPts val="0"/>
              </a:spcAft>
              <a:buClr>
                <a:schemeClr val="lt1"/>
              </a:buClr>
              <a:buSzPct val="125000"/>
              <a:buNone/>
            </a:pPr>
            <a:br>
              <a:rPr lang="en-US"/>
            </a:b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5"/>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wentieth Century"/>
              <a:buNone/>
            </a:pPr>
            <a:r>
              <a:rPr lang="en-US"/>
              <a:t>EXPECTATIONS</a:t>
            </a:r>
            <a:endParaRPr/>
          </a:p>
        </p:txBody>
      </p:sp>
      <p:sp>
        <p:nvSpPr>
          <p:cNvPr id="261" name="Google Shape;261;p5"/>
          <p:cNvSpPr txBox="1"/>
          <p:nvPr>
            <p:ph idx="1" type="body"/>
          </p:nvPr>
        </p:nvSpPr>
        <p:spPr>
          <a:xfrm>
            <a:off x="1141412" y="2249487"/>
            <a:ext cx="9905999" cy="3541714"/>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Clr>
                <a:schemeClr val="lt1"/>
              </a:buClr>
              <a:buSzPts val="3000"/>
              <a:buChar char="•"/>
            </a:pPr>
            <a:r>
              <a:rPr lang="en-US"/>
              <a:t> Students are expected to arrive in class promptly with their binder or folder, pencils, chromebook and other required materials. Students will be seated, ready to begin, prior to the bell indicating the start of class. Students also are expected to know how to work the google classroom.  All work and necessary materials will be posted daily for any student that needs a copy of any work or assignments.   Completed assignments may be posted on the google classroom or can be turned in as a hard copy in class.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6"/>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wentieth Century"/>
              <a:buNone/>
            </a:pPr>
            <a:r>
              <a:rPr lang="en-US"/>
              <a:t>MATERIALS </a:t>
            </a:r>
            <a:endParaRPr/>
          </a:p>
        </p:txBody>
      </p:sp>
      <p:sp>
        <p:nvSpPr>
          <p:cNvPr id="267" name="Google Shape;267;p6"/>
          <p:cNvSpPr txBox="1"/>
          <p:nvPr>
            <p:ph idx="1" type="body"/>
          </p:nvPr>
        </p:nvSpPr>
        <p:spPr>
          <a:xfrm>
            <a:off x="1141413" y="1706252"/>
            <a:ext cx="9905998" cy="4084949"/>
          </a:xfrm>
          <a:prstGeom prst="rect">
            <a:avLst/>
          </a:prstGeom>
          <a:noFill/>
          <a:ln>
            <a:noFill/>
          </a:ln>
        </p:spPr>
        <p:txBody>
          <a:bodyPr anchorCtr="0" anchor="t" bIns="45700" lIns="91425" spcFirstLastPara="1" rIns="91425" wrap="square" tIns="45700">
            <a:normAutofit fontScale="92500" lnSpcReduction="20000"/>
          </a:bodyPr>
          <a:lstStyle/>
          <a:p>
            <a:pPr indent="-228600" lvl="0" marL="228600" rtl="0" algn="l">
              <a:lnSpc>
                <a:spcPct val="120000"/>
              </a:lnSpc>
              <a:spcBef>
                <a:spcPts val="0"/>
              </a:spcBef>
              <a:spcAft>
                <a:spcPts val="0"/>
              </a:spcAft>
              <a:buClr>
                <a:schemeClr val="lt1"/>
              </a:buClr>
              <a:buSzPct val="125000"/>
              <a:buChar char="•"/>
            </a:pPr>
            <a:r>
              <a:rPr lang="en-US"/>
              <a:t>Students must keep an organized folder or binder. Students are required to have all materials in class and ready to use when class starts, unless informed otherwise. Students will be assigned a textbook or can be assigned an online textbook.</a:t>
            </a:r>
            <a:endParaRPr/>
          </a:p>
          <a:p>
            <a:pPr indent="0" lvl="0" marL="0" rtl="0" algn="l">
              <a:lnSpc>
                <a:spcPct val="120000"/>
              </a:lnSpc>
              <a:spcBef>
                <a:spcPts val="1000"/>
              </a:spcBef>
              <a:spcAft>
                <a:spcPts val="0"/>
              </a:spcAft>
              <a:buClr>
                <a:schemeClr val="lt1"/>
              </a:buClr>
              <a:buSzPct val="125000"/>
              <a:buNone/>
            </a:pPr>
            <a:br>
              <a:rPr lang="en-US"/>
            </a:br>
            <a:r>
              <a:rPr lang="en-US"/>
              <a:t> The following material is to be brought to each class.</a:t>
            </a:r>
            <a:br>
              <a:rPr lang="en-US"/>
            </a:br>
            <a:endParaRPr/>
          </a:p>
          <a:p>
            <a:pPr indent="-228600" lvl="0" marL="228600" rtl="0" algn="l">
              <a:lnSpc>
                <a:spcPct val="120000"/>
              </a:lnSpc>
              <a:spcBef>
                <a:spcPts val="1000"/>
              </a:spcBef>
              <a:spcAft>
                <a:spcPts val="0"/>
              </a:spcAft>
              <a:buClr>
                <a:schemeClr val="lt1"/>
              </a:buClr>
              <a:buSzPct val="125000"/>
              <a:buChar char="•"/>
            </a:pPr>
            <a:r>
              <a:rPr lang="en-US"/>
              <a:t> Pen/Pencil (preferably more than one of each)</a:t>
            </a:r>
            <a:endParaRPr/>
          </a:p>
          <a:p>
            <a:pPr indent="-228600" lvl="0" marL="228600" rtl="0" algn="l">
              <a:lnSpc>
                <a:spcPct val="120000"/>
              </a:lnSpc>
              <a:spcBef>
                <a:spcPts val="1000"/>
              </a:spcBef>
              <a:spcAft>
                <a:spcPts val="0"/>
              </a:spcAft>
              <a:buClr>
                <a:schemeClr val="lt1"/>
              </a:buClr>
              <a:buSzPct val="125000"/>
              <a:buChar char="•"/>
            </a:pPr>
            <a:r>
              <a:rPr lang="en-US"/>
              <a:t>3 Ring Binder or folder</a:t>
            </a:r>
            <a:endParaRPr/>
          </a:p>
          <a:p>
            <a:pPr indent="-228600" lvl="0" marL="228600" rtl="0" algn="l">
              <a:lnSpc>
                <a:spcPct val="120000"/>
              </a:lnSpc>
              <a:spcBef>
                <a:spcPts val="1000"/>
              </a:spcBef>
              <a:spcAft>
                <a:spcPts val="0"/>
              </a:spcAft>
              <a:buClr>
                <a:schemeClr val="lt1"/>
              </a:buClr>
              <a:buSzPct val="125000"/>
              <a:buChar char="•"/>
            </a:pPr>
            <a:r>
              <a:rPr lang="en-US"/>
              <a:t>Computer Access/ Chromebook</a:t>
            </a:r>
            <a:br>
              <a:rPr lang="en-US"/>
            </a:b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7"/>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wentieth Century"/>
              <a:buNone/>
            </a:pPr>
            <a:r>
              <a:rPr lang="en-US"/>
              <a:t>GRADING </a:t>
            </a:r>
            <a:endParaRPr/>
          </a:p>
        </p:txBody>
      </p:sp>
      <p:sp>
        <p:nvSpPr>
          <p:cNvPr id="273" name="Google Shape;273;p7"/>
          <p:cNvSpPr txBox="1"/>
          <p:nvPr>
            <p:ph idx="1" type="body"/>
          </p:nvPr>
        </p:nvSpPr>
        <p:spPr>
          <a:xfrm>
            <a:off x="1141412" y="2249487"/>
            <a:ext cx="9905999" cy="3541714"/>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l">
              <a:lnSpc>
                <a:spcPct val="120000"/>
              </a:lnSpc>
              <a:spcBef>
                <a:spcPts val="0"/>
              </a:spcBef>
              <a:spcAft>
                <a:spcPts val="0"/>
              </a:spcAft>
              <a:buClr>
                <a:schemeClr val="lt1"/>
              </a:buClr>
              <a:buSzPct val="125000"/>
              <a:buChar char="•"/>
            </a:pPr>
            <a:r>
              <a:rPr b="1" lang="en-US"/>
              <a:t>Assessments – TESTS, PROJECTS &amp; QUIZZES 40%</a:t>
            </a:r>
            <a:endParaRPr/>
          </a:p>
          <a:p>
            <a:pPr indent="-228600" lvl="0" marL="228600" rtl="0" algn="l">
              <a:lnSpc>
                <a:spcPct val="120000"/>
              </a:lnSpc>
              <a:spcBef>
                <a:spcPts val="1000"/>
              </a:spcBef>
              <a:spcAft>
                <a:spcPts val="0"/>
              </a:spcAft>
              <a:buClr>
                <a:schemeClr val="lt1"/>
              </a:buClr>
              <a:buSzPct val="125000"/>
              <a:buChar char="•"/>
            </a:pPr>
            <a:r>
              <a:rPr b="1" lang="en-US"/>
              <a:t>Participation - Virtual Labs, Video Assignments (Web Quest or Edpuzzle) 35%</a:t>
            </a:r>
            <a:endParaRPr/>
          </a:p>
          <a:p>
            <a:pPr indent="-228600" lvl="0" marL="228600" rtl="0" algn="l">
              <a:lnSpc>
                <a:spcPct val="120000"/>
              </a:lnSpc>
              <a:spcBef>
                <a:spcPts val="1000"/>
              </a:spcBef>
              <a:spcAft>
                <a:spcPts val="0"/>
              </a:spcAft>
              <a:buClr>
                <a:schemeClr val="lt1"/>
              </a:buClr>
              <a:buSzPct val="125000"/>
              <a:buChar char="•"/>
            </a:pPr>
            <a:r>
              <a:rPr b="1" lang="en-US"/>
              <a:t>Homework/Classwork – Vocabulary Assignments, Worksheets, and Warm-up Questions 25% </a:t>
            </a:r>
            <a:endParaRPr/>
          </a:p>
          <a:p>
            <a:pPr indent="0" lvl="0" marL="0" rtl="0" algn="l">
              <a:lnSpc>
                <a:spcPct val="120000"/>
              </a:lnSpc>
              <a:spcBef>
                <a:spcPts val="1000"/>
              </a:spcBef>
              <a:spcAft>
                <a:spcPts val="0"/>
              </a:spcAft>
              <a:buClr>
                <a:schemeClr val="lt1"/>
              </a:buClr>
              <a:buSzPct val="125000"/>
              <a:buNone/>
            </a:pPr>
            <a:br>
              <a:rPr lang="en-US"/>
            </a:br>
            <a:r>
              <a:rPr b="1" lang="en-US"/>
              <a:t> </a:t>
            </a:r>
            <a:endParaRPr/>
          </a:p>
          <a:p>
            <a:pPr indent="-228600" lvl="0" marL="228600" rtl="0" algn="l">
              <a:lnSpc>
                <a:spcPct val="120000"/>
              </a:lnSpc>
              <a:spcBef>
                <a:spcPts val="1000"/>
              </a:spcBef>
              <a:spcAft>
                <a:spcPts val="0"/>
              </a:spcAft>
              <a:buClr>
                <a:schemeClr val="lt1"/>
              </a:buClr>
              <a:buSzPct val="125000"/>
              <a:buChar char="•"/>
            </a:pPr>
            <a:br>
              <a:rPr lang="en-US"/>
            </a:b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8"/>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wentieth Century"/>
              <a:buNone/>
            </a:pPr>
            <a:r>
              <a:rPr lang="en-US"/>
              <a:t>UNIT I – INTRODUCTION TO SCIENCE </a:t>
            </a:r>
            <a:endParaRPr/>
          </a:p>
        </p:txBody>
      </p:sp>
      <p:pic>
        <p:nvPicPr>
          <p:cNvPr id="279" name="Google Shape;279;p8"/>
          <p:cNvPicPr preferRelativeResize="0"/>
          <p:nvPr>
            <p:ph idx="1" type="body"/>
          </p:nvPr>
        </p:nvPicPr>
        <p:blipFill rotWithShape="1">
          <a:blip r:embed="rId3">
            <a:alphaModFix/>
          </a:blip>
          <a:srcRect b="0" l="0" r="0" t="0"/>
          <a:stretch/>
        </p:blipFill>
        <p:spPr>
          <a:xfrm>
            <a:off x="745725" y="1976110"/>
            <a:ext cx="3792954" cy="3541712"/>
          </a:xfrm>
          <a:prstGeom prst="rect">
            <a:avLst/>
          </a:prstGeom>
          <a:noFill/>
          <a:ln>
            <a:noFill/>
          </a:ln>
        </p:spPr>
      </p:pic>
      <p:sp>
        <p:nvSpPr>
          <p:cNvPr id="280" name="Google Shape;280;p8"/>
          <p:cNvSpPr txBox="1"/>
          <p:nvPr/>
        </p:nvSpPr>
        <p:spPr>
          <a:xfrm>
            <a:off x="1058810" y="5517822"/>
            <a:ext cx="3792954"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900" u="sng" cap="none" strike="noStrike">
                <a:solidFill>
                  <a:schemeClr val="lt1"/>
                </a:solidFill>
                <a:latin typeface="Twentieth Century"/>
                <a:ea typeface="Twentieth Century"/>
                <a:cs typeface="Twentieth Century"/>
                <a:sym typeface="Twentieth Century"/>
                <a:hlinkClick r:id="rId4">
                  <a:extLst>
                    <a:ext uri="{A12FA001-AC4F-418D-AE19-62706E023703}">
                      <ahyp:hlinkClr val="tx"/>
                    </a:ext>
                  </a:extLst>
                </a:hlinkClick>
              </a:rPr>
              <a:t>This Photo</a:t>
            </a:r>
            <a:r>
              <a:rPr b="0" i="0" lang="en-US" sz="900" u="none" cap="none" strike="noStrike">
                <a:solidFill>
                  <a:schemeClr val="lt1"/>
                </a:solidFill>
                <a:latin typeface="Twentieth Century"/>
                <a:ea typeface="Twentieth Century"/>
                <a:cs typeface="Twentieth Century"/>
                <a:sym typeface="Twentieth Century"/>
              </a:rPr>
              <a:t> by Unknown Author is licensed under </a:t>
            </a:r>
            <a:r>
              <a:rPr b="0" i="0" lang="en-US" sz="900" u="sng" cap="none" strike="noStrike">
                <a:solidFill>
                  <a:schemeClr val="lt1"/>
                </a:solidFill>
                <a:latin typeface="Twentieth Century"/>
                <a:ea typeface="Twentieth Century"/>
                <a:cs typeface="Twentieth Century"/>
                <a:sym typeface="Twentieth Century"/>
                <a:hlinkClick r:id="rId5">
                  <a:extLst>
                    <a:ext uri="{A12FA001-AC4F-418D-AE19-62706E023703}">
                      <ahyp:hlinkClr val="tx"/>
                    </a:ext>
                  </a:extLst>
                </a:hlinkClick>
              </a:rPr>
              <a:t>CC BY-SA</a:t>
            </a:r>
            <a:endParaRPr sz="900">
              <a:solidFill>
                <a:schemeClr val="lt1"/>
              </a:solidFill>
              <a:latin typeface="Twentieth Century"/>
              <a:ea typeface="Twentieth Century"/>
              <a:cs typeface="Twentieth Century"/>
              <a:sym typeface="Twentieth Century"/>
            </a:endParaRPr>
          </a:p>
        </p:txBody>
      </p:sp>
      <p:pic>
        <p:nvPicPr>
          <p:cNvPr id="281" name="Google Shape;281;p8"/>
          <p:cNvPicPr preferRelativeResize="0"/>
          <p:nvPr/>
        </p:nvPicPr>
        <p:blipFill rotWithShape="1">
          <a:blip r:embed="rId6">
            <a:alphaModFix/>
          </a:blip>
          <a:srcRect b="0" l="0" r="0" t="0"/>
          <a:stretch/>
        </p:blipFill>
        <p:spPr>
          <a:xfrm>
            <a:off x="4920662" y="2476568"/>
            <a:ext cx="3082074" cy="3522370"/>
          </a:xfrm>
          <a:prstGeom prst="rect">
            <a:avLst/>
          </a:prstGeom>
          <a:noFill/>
          <a:ln>
            <a:noFill/>
          </a:ln>
        </p:spPr>
      </p:pic>
      <p:sp>
        <p:nvSpPr>
          <p:cNvPr id="282" name="Google Shape;282;p8"/>
          <p:cNvSpPr txBox="1"/>
          <p:nvPr/>
        </p:nvSpPr>
        <p:spPr>
          <a:xfrm>
            <a:off x="7334054" y="6392062"/>
            <a:ext cx="270500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900" u="sng">
                <a:solidFill>
                  <a:schemeClr val="lt1"/>
                </a:solidFill>
                <a:latin typeface="Twentieth Century"/>
                <a:ea typeface="Twentieth Century"/>
                <a:cs typeface="Twentieth Century"/>
                <a:sym typeface="Twentieth Century"/>
                <a:hlinkClick r:id="rId7">
                  <a:extLst>
                    <a:ext uri="{A12FA001-AC4F-418D-AE19-62706E023703}">
                      <ahyp:hlinkClr val="tx"/>
                    </a:ext>
                  </a:extLst>
                </a:hlinkClick>
              </a:rPr>
              <a:t>This Photo</a:t>
            </a:r>
            <a:r>
              <a:rPr lang="en-US" sz="900">
                <a:solidFill>
                  <a:schemeClr val="lt1"/>
                </a:solidFill>
                <a:latin typeface="Twentieth Century"/>
                <a:ea typeface="Twentieth Century"/>
                <a:cs typeface="Twentieth Century"/>
                <a:sym typeface="Twentieth Century"/>
              </a:rPr>
              <a:t> by Unknown Author is licensed under </a:t>
            </a:r>
            <a:r>
              <a:rPr lang="en-US" sz="900" u="sng">
                <a:solidFill>
                  <a:schemeClr val="lt1"/>
                </a:solidFill>
                <a:latin typeface="Twentieth Century"/>
                <a:ea typeface="Twentieth Century"/>
                <a:cs typeface="Twentieth Century"/>
                <a:sym typeface="Twentieth Century"/>
                <a:hlinkClick r:id="rId8">
                  <a:extLst>
                    <a:ext uri="{A12FA001-AC4F-418D-AE19-62706E023703}">
                      <ahyp:hlinkClr val="tx"/>
                    </a:ext>
                  </a:extLst>
                </a:hlinkClick>
              </a:rPr>
              <a:t>CC BY-ND</a:t>
            </a:r>
            <a:endParaRPr sz="900">
              <a:solidFill>
                <a:schemeClr val="lt1"/>
              </a:solidFill>
              <a:latin typeface="Twentieth Century"/>
              <a:ea typeface="Twentieth Century"/>
              <a:cs typeface="Twentieth Century"/>
              <a:sym typeface="Twentieth Century"/>
            </a:endParaRPr>
          </a:p>
        </p:txBody>
      </p:sp>
      <p:pic>
        <p:nvPicPr>
          <p:cNvPr id="283" name="Google Shape;283;p8"/>
          <p:cNvPicPr preferRelativeResize="0"/>
          <p:nvPr/>
        </p:nvPicPr>
        <p:blipFill rotWithShape="1">
          <a:blip r:embed="rId9">
            <a:alphaModFix/>
          </a:blip>
          <a:srcRect b="0" l="0" r="0" t="0"/>
          <a:stretch/>
        </p:blipFill>
        <p:spPr>
          <a:xfrm>
            <a:off x="8384719" y="329937"/>
            <a:ext cx="3680327" cy="2149311"/>
          </a:xfrm>
          <a:prstGeom prst="rect">
            <a:avLst/>
          </a:prstGeom>
          <a:noFill/>
          <a:ln>
            <a:noFill/>
          </a:ln>
        </p:spPr>
      </p:pic>
      <p:sp>
        <p:nvSpPr>
          <p:cNvPr id="284" name="Google Shape;284;p8"/>
          <p:cNvSpPr txBox="1"/>
          <p:nvPr/>
        </p:nvSpPr>
        <p:spPr>
          <a:xfrm>
            <a:off x="9191295" y="2361152"/>
            <a:ext cx="2873751"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900" u="sng">
                <a:solidFill>
                  <a:schemeClr val="lt1"/>
                </a:solidFill>
                <a:latin typeface="Twentieth Century"/>
                <a:ea typeface="Twentieth Century"/>
                <a:cs typeface="Twentieth Century"/>
                <a:sym typeface="Twentieth Century"/>
                <a:hlinkClick r:id="rId10">
                  <a:extLst>
                    <a:ext uri="{A12FA001-AC4F-418D-AE19-62706E023703}">
                      <ahyp:hlinkClr val="tx"/>
                    </a:ext>
                  </a:extLst>
                </a:hlinkClick>
              </a:rPr>
              <a:t>This Photo</a:t>
            </a:r>
            <a:r>
              <a:rPr lang="en-US" sz="900">
                <a:solidFill>
                  <a:schemeClr val="lt1"/>
                </a:solidFill>
                <a:latin typeface="Twentieth Century"/>
                <a:ea typeface="Twentieth Century"/>
                <a:cs typeface="Twentieth Century"/>
                <a:sym typeface="Twentieth Century"/>
              </a:rPr>
              <a:t> by Unknown Author is licensed under </a:t>
            </a:r>
            <a:r>
              <a:rPr lang="en-US" sz="900" u="sng">
                <a:solidFill>
                  <a:schemeClr val="lt1"/>
                </a:solidFill>
                <a:latin typeface="Twentieth Century"/>
                <a:ea typeface="Twentieth Century"/>
                <a:cs typeface="Twentieth Century"/>
                <a:sym typeface="Twentieth Century"/>
                <a:hlinkClick r:id="rId11">
                  <a:extLst>
                    <a:ext uri="{A12FA001-AC4F-418D-AE19-62706E023703}">
                      <ahyp:hlinkClr val="tx"/>
                    </a:ext>
                  </a:extLst>
                </a:hlinkClick>
              </a:rPr>
              <a:t>CC BY-NC</a:t>
            </a:r>
            <a:endParaRPr sz="900">
              <a:solidFill>
                <a:schemeClr val="lt1"/>
              </a:solidFill>
              <a:latin typeface="Twentieth Century"/>
              <a:ea typeface="Twentieth Century"/>
              <a:cs typeface="Twentieth Century"/>
              <a:sym typeface="Twentieth Century"/>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9"/>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wentieth Century"/>
              <a:buNone/>
            </a:pPr>
            <a:r>
              <a:rPr lang="en-US"/>
              <a:t>UNIT 2 ENERGY AND</a:t>
            </a:r>
            <a:br>
              <a:rPr lang="en-US"/>
            </a:br>
            <a:r>
              <a:rPr lang="en-US"/>
              <a:t> HUMAN IMPACT </a:t>
            </a:r>
            <a:endParaRPr/>
          </a:p>
        </p:txBody>
      </p:sp>
      <p:pic>
        <p:nvPicPr>
          <p:cNvPr id="290" name="Google Shape;290;p9"/>
          <p:cNvPicPr preferRelativeResize="0"/>
          <p:nvPr>
            <p:ph idx="1" type="body"/>
          </p:nvPr>
        </p:nvPicPr>
        <p:blipFill rotWithShape="1">
          <a:blip r:embed="rId3">
            <a:alphaModFix/>
          </a:blip>
          <a:srcRect b="0" l="0" r="0" t="0"/>
          <a:stretch/>
        </p:blipFill>
        <p:spPr>
          <a:xfrm>
            <a:off x="1578392" y="1941799"/>
            <a:ext cx="4133088" cy="2036064"/>
          </a:xfrm>
          <a:prstGeom prst="rect">
            <a:avLst/>
          </a:prstGeom>
          <a:noFill/>
          <a:ln>
            <a:noFill/>
          </a:ln>
        </p:spPr>
      </p:pic>
      <p:sp>
        <p:nvSpPr>
          <p:cNvPr id="291" name="Google Shape;291;p9"/>
          <p:cNvSpPr txBox="1"/>
          <p:nvPr/>
        </p:nvSpPr>
        <p:spPr>
          <a:xfrm>
            <a:off x="1576900" y="4530081"/>
            <a:ext cx="4133088"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900" u="sng">
                <a:solidFill>
                  <a:schemeClr val="lt1"/>
                </a:solidFill>
                <a:latin typeface="Twentieth Century"/>
                <a:ea typeface="Twentieth Century"/>
                <a:cs typeface="Twentieth Century"/>
                <a:sym typeface="Twentieth Century"/>
                <a:hlinkClick r:id="rId4">
                  <a:extLst>
                    <a:ext uri="{A12FA001-AC4F-418D-AE19-62706E023703}">
                      <ahyp:hlinkClr val="tx"/>
                    </a:ext>
                  </a:extLst>
                </a:hlinkClick>
              </a:rPr>
              <a:t>This Photo</a:t>
            </a:r>
            <a:r>
              <a:rPr lang="en-US" sz="900">
                <a:solidFill>
                  <a:schemeClr val="lt1"/>
                </a:solidFill>
                <a:latin typeface="Twentieth Century"/>
                <a:ea typeface="Twentieth Century"/>
                <a:cs typeface="Twentieth Century"/>
                <a:sym typeface="Twentieth Century"/>
              </a:rPr>
              <a:t> by Unknown Author is licensed under </a:t>
            </a:r>
            <a:r>
              <a:rPr lang="en-US" sz="900" u="sng">
                <a:solidFill>
                  <a:schemeClr val="lt1"/>
                </a:solidFill>
                <a:latin typeface="Twentieth Century"/>
                <a:ea typeface="Twentieth Century"/>
                <a:cs typeface="Twentieth Century"/>
                <a:sym typeface="Twentieth Century"/>
                <a:hlinkClick r:id="rId5">
                  <a:extLst>
                    <a:ext uri="{A12FA001-AC4F-418D-AE19-62706E023703}">
                      <ahyp:hlinkClr val="tx"/>
                    </a:ext>
                  </a:extLst>
                </a:hlinkClick>
              </a:rPr>
              <a:t>CC BY-ND</a:t>
            </a:r>
            <a:endParaRPr sz="900">
              <a:solidFill>
                <a:schemeClr val="lt1"/>
              </a:solidFill>
              <a:latin typeface="Twentieth Century"/>
              <a:ea typeface="Twentieth Century"/>
              <a:cs typeface="Twentieth Century"/>
              <a:sym typeface="Twentieth Century"/>
            </a:endParaRPr>
          </a:p>
        </p:txBody>
      </p:sp>
      <p:pic>
        <p:nvPicPr>
          <p:cNvPr id="292" name="Google Shape;292;p9"/>
          <p:cNvPicPr preferRelativeResize="0"/>
          <p:nvPr/>
        </p:nvPicPr>
        <p:blipFill rotWithShape="1">
          <a:blip r:embed="rId6">
            <a:alphaModFix/>
          </a:blip>
          <a:srcRect b="0" l="0" r="0" t="0"/>
          <a:stretch/>
        </p:blipFill>
        <p:spPr>
          <a:xfrm>
            <a:off x="7585624" y="421680"/>
            <a:ext cx="3896747" cy="2594584"/>
          </a:xfrm>
          <a:prstGeom prst="rect">
            <a:avLst/>
          </a:prstGeom>
          <a:noFill/>
          <a:ln>
            <a:noFill/>
          </a:ln>
        </p:spPr>
      </p:pic>
      <p:sp>
        <p:nvSpPr>
          <p:cNvPr id="293" name="Google Shape;293;p9"/>
          <p:cNvSpPr txBox="1"/>
          <p:nvPr/>
        </p:nvSpPr>
        <p:spPr>
          <a:xfrm>
            <a:off x="6579909" y="4516606"/>
            <a:ext cx="3654867"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900" u="sng">
                <a:solidFill>
                  <a:schemeClr val="lt1"/>
                </a:solidFill>
                <a:latin typeface="Twentieth Century"/>
                <a:ea typeface="Twentieth Century"/>
                <a:cs typeface="Twentieth Century"/>
                <a:sym typeface="Twentieth Century"/>
                <a:hlinkClick r:id="rId7">
                  <a:extLst>
                    <a:ext uri="{A12FA001-AC4F-418D-AE19-62706E023703}">
                      <ahyp:hlinkClr val="tx"/>
                    </a:ext>
                  </a:extLst>
                </a:hlinkClick>
              </a:rPr>
              <a:t>This Photo</a:t>
            </a:r>
            <a:r>
              <a:rPr lang="en-US" sz="900">
                <a:solidFill>
                  <a:schemeClr val="lt1"/>
                </a:solidFill>
                <a:latin typeface="Twentieth Century"/>
                <a:ea typeface="Twentieth Century"/>
                <a:cs typeface="Twentieth Century"/>
                <a:sym typeface="Twentieth Century"/>
              </a:rPr>
              <a:t> by Unknown Author is licensed under </a:t>
            </a:r>
            <a:r>
              <a:rPr lang="en-US" sz="900" u="sng">
                <a:solidFill>
                  <a:schemeClr val="lt1"/>
                </a:solidFill>
                <a:latin typeface="Twentieth Century"/>
                <a:ea typeface="Twentieth Century"/>
                <a:cs typeface="Twentieth Century"/>
                <a:sym typeface="Twentieth Century"/>
                <a:hlinkClick r:id="rId8">
                  <a:extLst>
                    <a:ext uri="{A12FA001-AC4F-418D-AE19-62706E023703}">
                      <ahyp:hlinkClr val="tx"/>
                    </a:ext>
                  </a:extLst>
                </a:hlinkClick>
              </a:rPr>
              <a:t>CC BY-SA</a:t>
            </a:r>
            <a:endParaRPr sz="900">
              <a:solidFill>
                <a:schemeClr val="lt1"/>
              </a:solidFill>
              <a:latin typeface="Twentieth Century"/>
              <a:ea typeface="Twentieth Century"/>
              <a:cs typeface="Twentieth Century"/>
              <a:sym typeface="Twentieth Century"/>
            </a:endParaRPr>
          </a:p>
        </p:txBody>
      </p:sp>
      <p:pic>
        <p:nvPicPr>
          <p:cNvPr id="294" name="Google Shape;294;p9"/>
          <p:cNvPicPr preferRelativeResize="0"/>
          <p:nvPr/>
        </p:nvPicPr>
        <p:blipFill rotWithShape="1">
          <a:blip r:embed="rId9">
            <a:alphaModFix/>
          </a:blip>
          <a:srcRect b="0" l="0" r="0" t="0"/>
          <a:stretch/>
        </p:blipFill>
        <p:spPr>
          <a:xfrm>
            <a:off x="6215452" y="3513760"/>
            <a:ext cx="3896747" cy="2922560"/>
          </a:xfrm>
          <a:prstGeom prst="rect">
            <a:avLst/>
          </a:prstGeom>
          <a:noFill/>
          <a:ln>
            <a:noFill/>
          </a:ln>
        </p:spPr>
      </p:pic>
      <p:sp>
        <p:nvSpPr>
          <p:cNvPr id="295" name="Google Shape;295;p9"/>
          <p:cNvSpPr txBox="1"/>
          <p:nvPr/>
        </p:nvSpPr>
        <p:spPr>
          <a:xfrm>
            <a:off x="6771252" y="7043112"/>
            <a:ext cx="3896747"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900" u="sng">
                <a:solidFill>
                  <a:schemeClr val="lt1"/>
                </a:solidFill>
                <a:latin typeface="Twentieth Century"/>
                <a:ea typeface="Twentieth Century"/>
                <a:cs typeface="Twentieth Century"/>
                <a:sym typeface="Twentieth Century"/>
                <a:hlinkClick r:id="rId10">
                  <a:extLst>
                    <a:ext uri="{A12FA001-AC4F-418D-AE19-62706E023703}">
                      <ahyp:hlinkClr val="tx"/>
                    </a:ext>
                  </a:extLst>
                </a:hlinkClick>
              </a:rPr>
              <a:t>This Photo</a:t>
            </a:r>
            <a:r>
              <a:rPr lang="en-US" sz="900">
                <a:solidFill>
                  <a:schemeClr val="lt1"/>
                </a:solidFill>
                <a:latin typeface="Twentieth Century"/>
                <a:ea typeface="Twentieth Century"/>
                <a:cs typeface="Twentieth Century"/>
                <a:sym typeface="Twentieth Century"/>
              </a:rPr>
              <a:t> by Unknown Author is licensed under </a:t>
            </a:r>
            <a:r>
              <a:rPr lang="en-US" sz="900" u="sng">
                <a:solidFill>
                  <a:schemeClr val="lt1"/>
                </a:solidFill>
                <a:latin typeface="Twentieth Century"/>
                <a:ea typeface="Twentieth Century"/>
                <a:cs typeface="Twentieth Century"/>
                <a:sym typeface="Twentieth Century"/>
                <a:hlinkClick r:id="rId11">
                  <a:extLst>
                    <a:ext uri="{A12FA001-AC4F-418D-AE19-62706E023703}">
                      <ahyp:hlinkClr val="tx"/>
                    </a:ext>
                  </a:extLst>
                </a:hlinkClick>
              </a:rPr>
              <a:t>CC BY-SA</a:t>
            </a:r>
            <a:endParaRPr sz="900">
              <a:solidFill>
                <a:schemeClr val="lt1"/>
              </a:solidFill>
              <a:latin typeface="Twentieth Century"/>
              <a:ea typeface="Twentieth Century"/>
              <a:cs typeface="Twentieth Century"/>
              <a:sym typeface="Twentieth Century"/>
            </a:endParaRPr>
          </a:p>
        </p:txBody>
      </p:sp>
      <p:pic>
        <p:nvPicPr>
          <p:cNvPr id="296" name="Google Shape;296;p9"/>
          <p:cNvPicPr preferRelativeResize="0"/>
          <p:nvPr/>
        </p:nvPicPr>
        <p:blipFill rotWithShape="1">
          <a:blip r:embed="rId12">
            <a:alphaModFix/>
          </a:blip>
          <a:srcRect b="0" l="0" r="0" t="0"/>
          <a:stretch/>
        </p:blipFill>
        <p:spPr>
          <a:xfrm>
            <a:off x="770280" y="4174362"/>
            <a:ext cx="4638552" cy="2253564"/>
          </a:xfrm>
          <a:prstGeom prst="rect">
            <a:avLst/>
          </a:prstGeom>
          <a:noFill/>
          <a:ln>
            <a:noFill/>
          </a:ln>
        </p:spPr>
      </p:pic>
      <p:sp>
        <p:nvSpPr>
          <p:cNvPr id="297" name="Google Shape;297;p9"/>
          <p:cNvSpPr txBox="1"/>
          <p:nvPr/>
        </p:nvSpPr>
        <p:spPr>
          <a:xfrm>
            <a:off x="1957224" y="6668867"/>
            <a:ext cx="7116452"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900" u="sng">
                <a:solidFill>
                  <a:schemeClr val="lt1"/>
                </a:solidFill>
                <a:latin typeface="Twentieth Century"/>
                <a:ea typeface="Twentieth Century"/>
                <a:cs typeface="Twentieth Century"/>
                <a:sym typeface="Twentieth Century"/>
                <a:hlinkClick r:id="rId13">
                  <a:extLst>
                    <a:ext uri="{A12FA001-AC4F-418D-AE19-62706E023703}">
                      <ahyp:hlinkClr val="tx"/>
                    </a:ext>
                  </a:extLst>
                </a:hlinkClick>
              </a:rPr>
              <a:t>This Photo</a:t>
            </a:r>
            <a:r>
              <a:rPr lang="en-US" sz="900">
                <a:solidFill>
                  <a:schemeClr val="lt1"/>
                </a:solidFill>
                <a:latin typeface="Twentieth Century"/>
                <a:ea typeface="Twentieth Century"/>
                <a:cs typeface="Twentieth Century"/>
                <a:sym typeface="Twentieth Century"/>
              </a:rPr>
              <a:t> by Unknown Author is licensed under </a:t>
            </a:r>
            <a:r>
              <a:rPr lang="en-US" sz="900" u="sng">
                <a:solidFill>
                  <a:schemeClr val="lt1"/>
                </a:solidFill>
                <a:latin typeface="Twentieth Century"/>
                <a:ea typeface="Twentieth Century"/>
                <a:cs typeface="Twentieth Century"/>
                <a:sym typeface="Twentieth Century"/>
                <a:hlinkClick r:id="rId14">
                  <a:extLst>
                    <a:ext uri="{A12FA001-AC4F-418D-AE19-62706E023703}">
                      <ahyp:hlinkClr val="tx"/>
                    </a:ext>
                  </a:extLst>
                </a:hlinkClick>
              </a:rPr>
              <a:t>CC BY-SA</a:t>
            </a:r>
            <a:endParaRPr sz="900">
              <a:solidFill>
                <a:schemeClr val="lt1"/>
              </a:solidFill>
              <a:latin typeface="Twentieth Century"/>
              <a:ea typeface="Twentieth Century"/>
              <a:cs typeface="Twentieth Century"/>
              <a:sym typeface="Twentieth Century"/>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ircuit">
  <a:themeElements>
    <a:clrScheme name="Circuit">
      <a:dk1>
        <a:srgbClr val="000000"/>
      </a:dk1>
      <a:lt1>
        <a:srgbClr val="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2020-02-04T12:52:17Z</dcterms:created>
  <dc:creator>Leone, Laura</dc:creator>
</cp:coreProperties>
</file>